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58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90D8C3-DE1D-E2CF-788E-4FE31DC27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291F661-63A8-D66D-4AF7-2842CB641D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1F6EC5-26A4-7942-8F64-83DD6EA48F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7EC6271-A34A-A889-890E-9B245BC7E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413B6CC-D11A-3DFD-DAA9-882A32314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4644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3DDF04-18CD-D097-779C-FCB50C9B72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C124F0B-7993-C48A-F439-58E00432C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DC7C7D-C357-0AD4-DD9A-C7F662731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CEBD64C-B216-9DB5-A92D-A2EA758EF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5655946-D6FE-72B8-F137-DA69DFDF0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2336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9075F69-0900-0A20-7FE2-852C4D41C4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3CE3447-C9D2-C04B-F60E-3BF6ED191A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E4D044A-10EC-D130-4C88-811A3B761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CCE43F-561E-0AC4-6FA2-4D8DE1342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975C4B2-9EE8-8A27-B8CC-D2255FF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415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FAEF6-96E7-FCF8-FCE9-A478960DE0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B252C8-59F8-E6C2-A915-F37B9BBE55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31C667-F3A9-BBA1-E374-76F57477F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E68F8BD-D1BF-6DC2-D06B-97810489E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4E7E2D9-5DE9-D119-8BE3-227C7D16D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35411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951D8A-3C73-FAC2-8CB7-CAD1BAA6BC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7DB87D-2241-8443-5343-27FEA6D5C5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125B6D2-52C5-D8F2-3173-F3665FD37C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AF7474A-03D4-B05F-512D-5FEED49C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54D29E1-80A4-F49C-A4AC-195FEA40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679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29E9640-A932-6944-88D4-260190532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1E81F20-63AF-A9A4-8217-8C3D34DA54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88D6211-B761-3282-8766-E969794807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F3C0FFC-F97F-8134-7971-5D1FBA264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F9C2F1C-5F5D-FF94-AD97-8AC5CFB6B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26248E-B604-F49A-0DA8-5DADB960E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2142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5ED931-9203-A92D-38C7-10A467357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D2A70C2-916E-49A0-87B5-285479AA5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0B5B13D-5235-45DE-D9CC-6456D59437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C736544-45C3-1ECA-2C28-78315FE7E3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89BD5AE-4A6C-9345-579B-CE8A9FC1DB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B731F15-1618-52F7-1FD1-A7E16B43A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536D7C8-3A03-975E-B1BB-47027472B7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43363DC-EBD0-3875-88AB-60B760D378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3458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A7FC5C-FD29-A211-8A17-EA8C4F206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16CC16-98EF-4175-9C5E-01C68DE0F7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B698A87-F9B1-EF11-C070-34935D9D21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8D80781-4101-9D05-9EA2-6A6285DBD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7429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0DD6504-253F-3369-FA45-9714B4196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46611AB6-1885-EAEA-EC26-1D8506BC0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455B7D9-F964-C6F6-57DE-3EF1CFE83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7966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2A62C4-C4AA-58D5-9117-94BB57648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B6948E-C36B-5012-25E7-FF42ABDEDD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A57B806-E658-40A4-9591-10DF015CD4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211DD1E-E866-0792-6D89-B8733494E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222522D-ECBC-AD3A-21F0-FBD6C0E46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1E937F4-20E4-8121-738A-090CDEC5D4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67860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AF12D1A-8140-355D-5D28-6F9F1A53B0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CB37D99-4EFC-9FF0-86A9-85163DD183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ADE40E7-24AF-B58D-33CA-2F2DAFD68E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2DA2821-394F-9D47-1B0C-E6667BC31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F38FCAB-24E0-EB1A-F5BA-7D781E0AA3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C68552-75EF-83EB-6CE2-82DBB1441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226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49FE83F-E3F1-0673-96BC-19EFD3166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34EF0DF-604B-32C1-A6D8-059D58BA59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1CCCB66-8CC7-90FE-6E14-B2110AA602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EE295D-AC1D-174D-9C38-B0F3DCB185C8}" type="datetimeFigureOut">
              <a:rPr kumimoji="1" lang="ja-JP" altLang="en-US" smtClean="0"/>
              <a:t>2026/8/1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7727ED2-461D-195F-F341-C80E1168FE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2A36FA-C62B-CD6F-F37A-CE6AE2A7D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68BD3C3-104C-4E4D-87DF-00B2305D5A2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524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74B6D455-961C-9530-8DEB-24177D625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8533" y="0"/>
            <a:ext cx="9208851" cy="690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610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ワイド画面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純児 赤木</dc:creator>
  <cp:lastModifiedBy>純児 赤木</cp:lastModifiedBy>
  <cp:revision>1</cp:revision>
  <dcterms:created xsi:type="dcterms:W3CDTF">2026-08-01T01:35:56Z</dcterms:created>
  <dcterms:modified xsi:type="dcterms:W3CDTF">2026-08-01T01:37:28Z</dcterms:modified>
</cp:coreProperties>
</file>