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5"/>
  </p:notesMasterIdLst>
  <p:sldIdLst>
    <p:sldId id="287" r:id="rId2"/>
    <p:sldId id="342" r:id="rId3"/>
    <p:sldId id="350" r:id="rId4"/>
    <p:sldId id="351" r:id="rId5"/>
    <p:sldId id="346" r:id="rId6"/>
    <p:sldId id="277" r:id="rId7"/>
    <p:sldId id="352" r:id="rId8"/>
    <p:sldId id="347" r:id="rId9"/>
    <p:sldId id="286" r:id="rId10"/>
    <p:sldId id="349" r:id="rId11"/>
    <p:sldId id="284" r:id="rId12"/>
    <p:sldId id="258" r:id="rId13"/>
    <p:sldId id="283" r:id="rId14"/>
    <p:sldId id="345" r:id="rId15"/>
    <p:sldId id="289" r:id="rId16"/>
    <p:sldId id="269" r:id="rId17"/>
    <p:sldId id="270" r:id="rId18"/>
    <p:sldId id="279" r:id="rId19"/>
    <p:sldId id="271" r:id="rId20"/>
    <p:sldId id="272" r:id="rId21"/>
    <p:sldId id="275" r:id="rId22"/>
    <p:sldId id="294" r:id="rId23"/>
    <p:sldId id="273" r:id="rId24"/>
    <p:sldId id="348" r:id="rId25"/>
    <p:sldId id="280" r:id="rId26"/>
    <p:sldId id="295" r:id="rId27"/>
    <p:sldId id="297" r:id="rId28"/>
    <p:sldId id="298" r:id="rId29"/>
    <p:sldId id="292" r:id="rId30"/>
    <p:sldId id="291" r:id="rId31"/>
    <p:sldId id="293" r:id="rId32"/>
    <p:sldId id="343" r:id="rId33"/>
    <p:sldId id="344" r:id="rId34"/>
  </p:sldIdLst>
  <p:sldSz cx="9144000" cy="6858000" type="screen4x3"/>
  <p:notesSz cx="6888163" cy="10020300"/>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pos="101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176"/>
    <p:restoredTop sz="94760"/>
  </p:normalViewPr>
  <p:slideViewPr>
    <p:cSldViewPr snapToGrid="0" snapToObjects="1">
      <p:cViewPr varScale="1">
        <p:scale>
          <a:sx n="91" d="100"/>
          <a:sy n="91" d="100"/>
        </p:scale>
        <p:origin x="1216" y="176"/>
      </p:cViewPr>
      <p:guideLst>
        <p:guide orient="horz" pos="2160"/>
        <p:guide pos="2880"/>
        <p:guide pos="1019"/>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oleObject" Target="&#12502;&#12483;&#12463;5"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12502;&#12483;&#12463;5"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Macintosh%20HD:&#20195;&#26367;&#21307;&#30274;:&#30151;&#20363;&#38598;:&#23470;&#21407;&#21644;&#23376;:&#23470;&#21407;&#21644;&#23376;-&#12487;&#12540;&#12479;.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Macintosh%20HD:&#20195;&#26367;&#21307;&#30274;:&#30151;&#20363;&#38598;:&#23470;&#21407;&#21644;&#23376;:&#23470;&#21407;&#21644;&#23376;-&#12487;&#12540;&#12479;.xlsx" TargetMode="External"/></Relationships>
</file>

<file path=ppt/charts/_rels/chart5.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3381892285886"/>
          <c:y val="2.9348986125933799E-2"/>
          <c:w val="0.85818120829066802"/>
          <c:h val="0.94130202774813199"/>
        </c:manualLayout>
      </c:layout>
      <c:lineChart>
        <c:grouping val="standard"/>
        <c:varyColors val="0"/>
        <c:ser>
          <c:idx val="0"/>
          <c:order val="0"/>
          <c:spPr>
            <a:ln w="19050" cap="rnd" cmpd="sng" algn="ctr">
              <a:solidFill>
                <a:srgbClr val="000000"/>
              </a:solidFill>
              <a:prstDash val="dot"/>
              <a:round/>
              <a:headEnd type="none" w="med" len="med"/>
              <a:tailEnd type="none" w="med" len="med"/>
            </a:ln>
          </c:spPr>
          <c:marker>
            <c:symbol val="none"/>
          </c:marker>
          <c:val>
            <c:numRef>
              <c:f>Sheet1!$A$1:$B$1</c:f>
              <c:numCache>
                <c:formatCode>General</c:formatCode>
                <c:ptCount val="2"/>
                <c:pt idx="0">
                  <c:v>0.05</c:v>
                </c:pt>
                <c:pt idx="1">
                  <c:v>0.06</c:v>
                </c:pt>
              </c:numCache>
            </c:numRef>
          </c:val>
          <c:smooth val="0"/>
          <c:extLst>
            <c:ext xmlns:c16="http://schemas.microsoft.com/office/drawing/2014/chart" uri="{C3380CC4-5D6E-409C-BE32-E72D297353CC}">
              <c16:uniqueId val="{00000000-F157-DB47-9134-5FF5990AFD00}"/>
            </c:ext>
          </c:extLst>
        </c:ser>
        <c:ser>
          <c:idx val="1"/>
          <c:order val="1"/>
          <c:spPr>
            <a:ln w="19050" cap="rnd" cmpd="sng" algn="ctr">
              <a:solidFill>
                <a:srgbClr val="000000"/>
              </a:solidFill>
              <a:prstDash val="solid"/>
              <a:round/>
              <a:headEnd type="none" w="med" len="med"/>
              <a:tailEnd type="none" w="med" len="med"/>
            </a:ln>
          </c:spPr>
          <c:marker>
            <c:symbol val="none"/>
          </c:marker>
          <c:val>
            <c:numRef>
              <c:f>Sheet1!$A$2:$B$2</c:f>
              <c:numCache>
                <c:formatCode>General</c:formatCode>
                <c:ptCount val="2"/>
                <c:pt idx="0">
                  <c:v>1.19</c:v>
                </c:pt>
                <c:pt idx="1">
                  <c:v>0.77</c:v>
                </c:pt>
              </c:numCache>
            </c:numRef>
          </c:val>
          <c:smooth val="0"/>
          <c:extLst>
            <c:ext xmlns:c16="http://schemas.microsoft.com/office/drawing/2014/chart" uri="{C3380CC4-5D6E-409C-BE32-E72D297353CC}">
              <c16:uniqueId val="{00000001-F157-DB47-9134-5FF5990AFD00}"/>
            </c:ext>
          </c:extLst>
        </c:ser>
        <c:ser>
          <c:idx val="2"/>
          <c:order val="2"/>
          <c:spPr>
            <a:ln w="19050" cap="rnd" cmpd="sng" algn="ctr">
              <a:solidFill>
                <a:srgbClr val="000000"/>
              </a:solidFill>
              <a:prstDash val="dot"/>
              <a:round/>
              <a:headEnd type="none" w="med" len="med"/>
              <a:tailEnd type="none" w="med" len="med"/>
            </a:ln>
          </c:spPr>
          <c:marker>
            <c:symbol val="none"/>
          </c:marker>
          <c:val>
            <c:numRef>
              <c:f>Sheet1!$A$3:$B$3</c:f>
              <c:numCache>
                <c:formatCode>General</c:formatCode>
                <c:ptCount val="2"/>
                <c:pt idx="0">
                  <c:v>0.09</c:v>
                </c:pt>
                <c:pt idx="1">
                  <c:v>0.1</c:v>
                </c:pt>
              </c:numCache>
            </c:numRef>
          </c:val>
          <c:smooth val="0"/>
          <c:extLst>
            <c:ext xmlns:c16="http://schemas.microsoft.com/office/drawing/2014/chart" uri="{C3380CC4-5D6E-409C-BE32-E72D297353CC}">
              <c16:uniqueId val="{00000002-F157-DB47-9134-5FF5990AFD00}"/>
            </c:ext>
          </c:extLst>
        </c:ser>
        <c:ser>
          <c:idx val="3"/>
          <c:order val="3"/>
          <c:marker>
            <c:symbol val="none"/>
          </c:marker>
          <c:val>
            <c:numRef>
              <c:f>Sheet1!$A$4:$B$4</c:f>
              <c:numCache>
                <c:formatCode>General</c:formatCode>
                <c:ptCount val="2"/>
                <c:pt idx="0">
                  <c:v>0.02</c:v>
                </c:pt>
                <c:pt idx="1">
                  <c:v>0.03</c:v>
                </c:pt>
              </c:numCache>
            </c:numRef>
          </c:val>
          <c:smooth val="0"/>
          <c:extLst>
            <c:ext xmlns:c16="http://schemas.microsoft.com/office/drawing/2014/chart" uri="{C3380CC4-5D6E-409C-BE32-E72D297353CC}">
              <c16:uniqueId val="{00000003-F157-DB47-9134-5FF5990AFD00}"/>
            </c:ext>
          </c:extLst>
        </c:ser>
        <c:ser>
          <c:idx val="4"/>
          <c:order val="4"/>
          <c:spPr>
            <a:ln w="19050" cap="rnd" cmpd="sng" algn="ctr">
              <a:solidFill>
                <a:srgbClr val="000000"/>
              </a:solidFill>
              <a:prstDash val="dot"/>
              <a:round/>
              <a:headEnd type="none" w="med" len="med"/>
              <a:tailEnd type="none" w="med" len="med"/>
            </a:ln>
          </c:spPr>
          <c:marker>
            <c:symbol val="none"/>
          </c:marker>
          <c:val>
            <c:numRef>
              <c:f>Sheet1!$A$5:$B$5</c:f>
              <c:numCache>
                <c:formatCode>General</c:formatCode>
                <c:ptCount val="2"/>
                <c:pt idx="0">
                  <c:v>0.09</c:v>
                </c:pt>
                <c:pt idx="1">
                  <c:v>0.15</c:v>
                </c:pt>
              </c:numCache>
            </c:numRef>
          </c:val>
          <c:smooth val="0"/>
          <c:extLst>
            <c:ext xmlns:c16="http://schemas.microsoft.com/office/drawing/2014/chart" uri="{C3380CC4-5D6E-409C-BE32-E72D297353CC}">
              <c16:uniqueId val="{00000004-F157-DB47-9134-5FF5990AFD00}"/>
            </c:ext>
          </c:extLst>
        </c:ser>
        <c:ser>
          <c:idx val="5"/>
          <c:order val="5"/>
          <c:spPr>
            <a:ln w="19050" cap="rnd" cmpd="sng" algn="ctr">
              <a:solidFill>
                <a:srgbClr val="000000"/>
              </a:solidFill>
              <a:prstDash val="solid"/>
              <a:round/>
              <a:headEnd type="none" w="med" len="med"/>
              <a:tailEnd type="none" w="med" len="med"/>
            </a:ln>
          </c:spPr>
          <c:marker>
            <c:symbol val="none"/>
          </c:marker>
          <c:val>
            <c:numRef>
              <c:f>Sheet1!$A$6:$B$6</c:f>
              <c:numCache>
                <c:formatCode>General</c:formatCode>
                <c:ptCount val="2"/>
                <c:pt idx="0">
                  <c:v>0.22</c:v>
                </c:pt>
                <c:pt idx="1">
                  <c:v>0.06</c:v>
                </c:pt>
              </c:numCache>
            </c:numRef>
          </c:val>
          <c:smooth val="0"/>
          <c:extLst>
            <c:ext xmlns:c16="http://schemas.microsoft.com/office/drawing/2014/chart" uri="{C3380CC4-5D6E-409C-BE32-E72D297353CC}">
              <c16:uniqueId val="{00000005-F157-DB47-9134-5FF5990AFD00}"/>
            </c:ext>
          </c:extLst>
        </c:ser>
        <c:ser>
          <c:idx val="6"/>
          <c:order val="6"/>
          <c:spPr>
            <a:ln w="19050" cap="rnd" cmpd="sng" algn="ctr">
              <a:solidFill>
                <a:srgbClr val="000000"/>
              </a:solidFill>
              <a:prstDash val="solid"/>
              <a:round/>
              <a:headEnd type="none" w="med" len="med"/>
              <a:tailEnd type="none" w="med" len="med"/>
            </a:ln>
          </c:spPr>
          <c:marker>
            <c:symbol val="none"/>
          </c:marker>
          <c:val>
            <c:numRef>
              <c:f>Sheet1!$A$7:$B$7</c:f>
              <c:numCache>
                <c:formatCode>General</c:formatCode>
                <c:ptCount val="2"/>
                <c:pt idx="0">
                  <c:v>0.1</c:v>
                </c:pt>
                <c:pt idx="1">
                  <c:v>0.05</c:v>
                </c:pt>
              </c:numCache>
            </c:numRef>
          </c:val>
          <c:smooth val="0"/>
          <c:extLst>
            <c:ext xmlns:c16="http://schemas.microsoft.com/office/drawing/2014/chart" uri="{C3380CC4-5D6E-409C-BE32-E72D297353CC}">
              <c16:uniqueId val="{00000006-F157-DB47-9134-5FF5990AFD00}"/>
            </c:ext>
          </c:extLst>
        </c:ser>
        <c:ser>
          <c:idx val="7"/>
          <c:order val="7"/>
          <c:spPr>
            <a:ln w="19050" cap="rnd" cmpd="sng" algn="ctr">
              <a:solidFill>
                <a:srgbClr val="000000"/>
              </a:solidFill>
              <a:prstDash val="solid"/>
              <a:round/>
              <a:headEnd type="none" w="med" len="med"/>
              <a:tailEnd type="none" w="med" len="med"/>
            </a:ln>
          </c:spPr>
          <c:marker>
            <c:symbol val="none"/>
          </c:marker>
          <c:val>
            <c:numRef>
              <c:f>Sheet1!$A$8:$B$8</c:f>
              <c:numCache>
                <c:formatCode>General</c:formatCode>
                <c:ptCount val="2"/>
                <c:pt idx="0">
                  <c:v>0.7</c:v>
                </c:pt>
                <c:pt idx="1">
                  <c:v>0.24</c:v>
                </c:pt>
              </c:numCache>
            </c:numRef>
          </c:val>
          <c:smooth val="0"/>
          <c:extLst>
            <c:ext xmlns:c16="http://schemas.microsoft.com/office/drawing/2014/chart" uri="{C3380CC4-5D6E-409C-BE32-E72D297353CC}">
              <c16:uniqueId val="{00000007-F157-DB47-9134-5FF5990AFD00}"/>
            </c:ext>
          </c:extLst>
        </c:ser>
        <c:ser>
          <c:idx val="8"/>
          <c:order val="8"/>
          <c:spPr>
            <a:ln w="19050" cap="rnd" cmpd="sng" algn="ctr">
              <a:solidFill>
                <a:srgbClr val="000000"/>
              </a:solidFill>
              <a:prstDash val="dot"/>
              <a:round/>
              <a:headEnd type="none" w="med" len="med"/>
              <a:tailEnd type="none" w="med" len="med"/>
            </a:ln>
          </c:spPr>
          <c:marker>
            <c:symbol val="none"/>
          </c:marker>
          <c:val>
            <c:numRef>
              <c:f>Sheet1!$A$9:$B$9</c:f>
              <c:numCache>
                <c:formatCode>General</c:formatCode>
                <c:ptCount val="2"/>
                <c:pt idx="0">
                  <c:v>0.01</c:v>
                </c:pt>
                <c:pt idx="1">
                  <c:v>0.19</c:v>
                </c:pt>
              </c:numCache>
            </c:numRef>
          </c:val>
          <c:smooth val="0"/>
          <c:extLst>
            <c:ext xmlns:c16="http://schemas.microsoft.com/office/drawing/2014/chart" uri="{C3380CC4-5D6E-409C-BE32-E72D297353CC}">
              <c16:uniqueId val="{00000008-F157-DB47-9134-5FF5990AFD00}"/>
            </c:ext>
          </c:extLst>
        </c:ser>
        <c:ser>
          <c:idx val="9"/>
          <c:order val="9"/>
          <c:spPr>
            <a:ln w="19050" cap="rnd" cmpd="sng" algn="ctr">
              <a:solidFill>
                <a:srgbClr val="000000"/>
              </a:solidFill>
              <a:prstDash val="solid"/>
              <a:round/>
              <a:headEnd type="none" w="med" len="med"/>
              <a:tailEnd type="none" w="med" len="med"/>
            </a:ln>
          </c:spPr>
          <c:marker>
            <c:symbol val="none"/>
          </c:marker>
          <c:val>
            <c:numRef>
              <c:f>Sheet1!$A$10:$B$10</c:f>
              <c:numCache>
                <c:formatCode>General</c:formatCode>
                <c:ptCount val="2"/>
                <c:pt idx="0">
                  <c:v>0.08</c:v>
                </c:pt>
                <c:pt idx="1">
                  <c:v>0</c:v>
                </c:pt>
              </c:numCache>
            </c:numRef>
          </c:val>
          <c:smooth val="0"/>
          <c:extLst>
            <c:ext xmlns:c16="http://schemas.microsoft.com/office/drawing/2014/chart" uri="{C3380CC4-5D6E-409C-BE32-E72D297353CC}">
              <c16:uniqueId val="{00000009-F157-DB47-9134-5FF5990AFD00}"/>
            </c:ext>
          </c:extLst>
        </c:ser>
        <c:ser>
          <c:idx val="10"/>
          <c:order val="10"/>
          <c:spPr>
            <a:ln w="19050" cap="rnd" cmpd="sng" algn="ctr">
              <a:solidFill>
                <a:srgbClr val="000000"/>
              </a:solidFill>
              <a:prstDash val="solid"/>
              <a:round/>
              <a:headEnd type="none" w="med" len="med"/>
              <a:tailEnd type="none" w="med" len="med"/>
            </a:ln>
          </c:spPr>
          <c:marker>
            <c:symbol val="none"/>
          </c:marker>
          <c:val>
            <c:numRef>
              <c:f>Sheet1!$A$11:$B$11</c:f>
              <c:numCache>
                <c:formatCode>General</c:formatCode>
                <c:ptCount val="2"/>
                <c:pt idx="0">
                  <c:v>0.11</c:v>
                </c:pt>
                <c:pt idx="1">
                  <c:v>0.09</c:v>
                </c:pt>
              </c:numCache>
            </c:numRef>
          </c:val>
          <c:smooth val="0"/>
          <c:extLst>
            <c:ext xmlns:c16="http://schemas.microsoft.com/office/drawing/2014/chart" uri="{C3380CC4-5D6E-409C-BE32-E72D297353CC}">
              <c16:uniqueId val="{0000000A-F157-DB47-9134-5FF5990AFD00}"/>
            </c:ext>
          </c:extLst>
        </c:ser>
        <c:ser>
          <c:idx val="11"/>
          <c:order val="11"/>
          <c:spPr>
            <a:ln w="19050" cap="rnd" cmpd="sng" algn="ctr">
              <a:solidFill>
                <a:srgbClr val="000000"/>
              </a:solidFill>
              <a:prstDash val="solid"/>
              <a:round/>
              <a:headEnd type="none" w="med" len="med"/>
              <a:tailEnd type="none" w="med" len="med"/>
            </a:ln>
          </c:spPr>
          <c:marker>
            <c:symbol val="none"/>
          </c:marker>
          <c:val>
            <c:numRef>
              <c:f>Sheet1!$A$12:$B$12</c:f>
              <c:numCache>
                <c:formatCode>General</c:formatCode>
                <c:ptCount val="2"/>
                <c:pt idx="0">
                  <c:v>0.05</c:v>
                </c:pt>
                <c:pt idx="1">
                  <c:v>0.04</c:v>
                </c:pt>
              </c:numCache>
            </c:numRef>
          </c:val>
          <c:smooth val="0"/>
          <c:extLst>
            <c:ext xmlns:c16="http://schemas.microsoft.com/office/drawing/2014/chart" uri="{C3380CC4-5D6E-409C-BE32-E72D297353CC}">
              <c16:uniqueId val="{0000000B-F157-DB47-9134-5FF5990AFD00}"/>
            </c:ext>
          </c:extLst>
        </c:ser>
        <c:ser>
          <c:idx val="12"/>
          <c:order val="12"/>
          <c:spPr>
            <a:ln w="19050" cap="rnd" cmpd="sng" algn="ctr">
              <a:solidFill>
                <a:srgbClr val="000000"/>
              </a:solidFill>
              <a:prstDash val="dot"/>
              <a:round/>
              <a:headEnd type="none" w="med" len="med"/>
              <a:tailEnd type="none" w="med" len="med"/>
            </a:ln>
          </c:spPr>
          <c:marker>
            <c:symbol val="none"/>
          </c:marker>
          <c:val>
            <c:numRef>
              <c:f>Sheet1!$A$13:$B$13</c:f>
              <c:numCache>
                <c:formatCode>General</c:formatCode>
                <c:ptCount val="2"/>
                <c:pt idx="0">
                  <c:v>0.06</c:v>
                </c:pt>
                <c:pt idx="1">
                  <c:v>0.14000000000000001</c:v>
                </c:pt>
              </c:numCache>
            </c:numRef>
          </c:val>
          <c:smooth val="0"/>
          <c:extLst>
            <c:ext xmlns:c16="http://schemas.microsoft.com/office/drawing/2014/chart" uri="{C3380CC4-5D6E-409C-BE32-E72D297353CC}">
              <c16:uniqueId val="{0000000C-F157-DB47-9134-5FF5990AFD00}"/>
            </c:ext>
          </c:extLst>
        </c:ser>
        <c:ser>
          <c:idx val="13"/>
          <c:order val="13"/>
          <c:spPr>
            <a:ln w="19050" cap="rnd" cmpd="sng" algn="ctr">
              <a:solidFill>
                <a:srgbClr val="000000"/>
              </a:solidFill>
              <a:prstDash val="dot"/>
              <a:round/>
              <a:headEnd type="none" w="med" len="med"/>
              <a:tailEnd type="none" w="med" len="med"/>
            </a:ln>
          </c:spPr>
          <c:marker>
            <c:symbol val="none"/>
          </c:marker>
          <c:val>
            <c:numRef>
              <c:f>Sheet1!$A$14:$B$14</c:f>
              <c:numCache>
                <c:formatCode>General</c:formatCode>
                <c:ptCount val="2"/>
                <c:pt idx="0">
                  <c:v>0.05</c:v>
                </c:pt>
                <c:pt idx="1">
                  <c:v>0.18</c:v>
                </c:pt>
              </c:numCache>
            </c:numRef>
          </c:val>
          <c:smooth val="0"/>
          <c:extLst>
            <c:ext xmlns:c16="http://schemas.microsoft.com/office/drawing/2014/chart" uri="{C3380CC4-5D6E-409C-BE32-E72D297353CC}">
              <c16:uniqueId val="{0000000D-F157-DB47-9134-5FF5990AFD00}"/>
            </c:ext>
          </c:extLst>
        </c:ser>
        <c:ser>
          <c:idx val="14"/>
          <c:order val="14"/>
          <c:spPr>
            <a:ln w="19050" cap="rnd" cmpd="sng" algn="ctr">
              <a:solidFill>
                <a:srgbClr val="000000"/>
              </a:solidFill>
              <a:prstDash val="dot"/>
              <a:round/>
              <a:headEnd type="none" w="med" len="med"/>
              <a:tailEnd type="none" w="med" len="med"/>
            </a:ln>
          </c:spPr>
          <c:marker>
            <c:symbol val="none"/>
          </c:marker>
          <c:val>
            <c:numRef>
              <c:f>Sheet1!$A$15:$B$15</c:f>
              <c:numCache>
                <c:formatCode>General</c:formatCode>
                <c:ptCount val="2"/>
                <c:pt idx="0">
                  <c:v>0.08</c:v>
                </c:pt>
                <c:pt idx="1">
                  <c:v>0.28000000000000003</c:v>
                </c:pt>
              </c:numCache>
            </c:numRef>
          </c:val>
          <c:smooth val="0"/>
          <c:extLst>
            <c:ext xmlns:c16="http://schemas.microsoft.com/office/drawing/2014/chart" uri="{C3380CC4-5D6E-409C-BE32-E72D297353CC}">
              <c16:uniqueId val="{0000000E-F157-DB47-9134-5FF5990AFD00}"/>
            </c:ext>
          </c:extLst>
        </c:ser>
        <c:ser>
          <c:idx val="15"/>
          <c:order val="15"/>
          <c:spPr>
            <a:ln w="19050" cap="rnd" cmpd="sng" algn="ctr">
              <a:solidFill>
                <a:srgbClr val="000000"/>
              </a:solidFill>
              <a:prstDash val="dot"/>
              <a:round/>
              <a:headEnd type="none" w="med" len="med"/>
              <a:tailEnd type="none" w="med" len="med"/>
            </a:ln>
          </c:spPr>
          <c:marker>
            <c:symbol val="none"/>
          </c:marker>
          <c:val>
            <c:numRef>
              <c:f>Sheet1!$A$16:$B$16</c:f>
              <c:numCache>
                <c:formatCode>General</c:formatCode>
                <c:ptCount val="2"/>
                <c:pt idx="0">
                  <c:v>0.15</c:v>
                </c:pt>
                <c:pt idx="1">
                  <c:v>0.22</c:v>
                </c:pt>
              </c:numCache>
            </c:numRef>
          </c:val>
          <c:smooth val="0"/>
          <c:extLst>
            <c:ext xmlns:c16="http://schemas.microsoft.com/office/drawing/2014/chart" uri="{C3380CC4-5D6E-409C-BE32-E72D297353CC}">
              <c16:uniqueId val="{0000000F-F157-DB47-9134-5FF5990AFD00}"/>
            </c:ext>
          </c:extLst>
        </c:ser>
        <c:ser>
          <c:idx val="16"/>
          <c:order val="16"/>
          <c:spPr>
            <a:ln w="19050" cap="rnd" cmpd="sng" algn="ctr">
              <a:solidFill>
                <a:srgbClr val="000000"/>
              </a:solidFill>
              <a:prstDash val="dot"/>
              <a:round/>
              <a:headEnd type="none" w="med" len="med"/>
              <a:tailEnd type="none" w="med" len="med"/>
            </a:ln>
          </c:spPr>
          <c:marker>
            <c:symbol val="none"/>
          </c:marker>
          <c:val>
            <c:numRef>
              <c:f>Sheet1!$A$17:$B$17</c:f>
              <c:numCache>
                <c:formatCode>General</c:formatCode>
                <c:ptCount val="2"/>
                <c:pt idx="0">
                  <c:v>0.12</c:v>
                </c:pt>
                <c:pt idx="1">
                  <c:v>0.66</c:v>
                </c:pt>
              </c:numCache>
            </c:numRef>
          </c:val>
          <c:smooth val="0"/>
          <c:extLst>
            <c:ext xmlns:c16="http://schemas.microsoft.com/office/drawing/2014/chart" uri="{C3380CC4-5D6E-409C-BE32-E72D297353CC}">
              <c16:uniqueId val="{00000010-F157-DB47-9134-5FF5990AFD00}"/>
            </c:ext>
          </c:extLst>
        </c:ser>
        <c:ser>
          <c:idx val="17"/>
          <c:order val="17"/>
          <c:spPr>
            <a:ln w="19050" cap="rnd" cmpd="sng" algn="ctr">
              <a:solidFill>
                <a:srgbClr val="000000"/>
              </a:solidFill>
              <a:prstDash val="solid"/>
              <a:round/>
              <a:headEnd type="none" w="med" len="med"/>
              <a:tailEnd type="none" w="med" len="med"/>
            </a:ln>
          </c:spPr>
          <c:marker>
            <c:symbol val="none"/>
          </c:marker>
          <c:val>
            <c:numRef>
              <c:f>Sheet1!$A$18:$B$18</c:f>
              <c:numCache>
                <c:formatCode>General</c:formatCode>
                <c:ptCount val="2"/>
                <c:pt idx="0">
                  <c:v>0.19</c:v>
                </c:pt>
                <c:pt idx="1">
                  <c:v>0.19</c:v>
                </c:pt>
              </c:numCache>
            </c:numRef>
          </c:val>
          <c:smooth val="0"/>
          <c:extLst>
            <c:ext xmlns:c16="http://schemas.microsoft.com/office/drawing/2014/chart" uri="{C3380CC4-5D6E-409C-BE32-E72D297353CC}">
              <c16:uniqueId val="{00000011-F157-DB47-9134-5FF5990AFD00}"/>
            </c:ext>
          </c:extLst>
        </c:ser>
        <c:ser>
          <c:idx val="18"/>
          <c:order val="18"/>
          <c:spPr>
            <a:ln w="19050" cap="rnd" cmpd="sng" algn="ctr">
              <a:solidFill>
                <a:srgbClr val="000000"/>
              </a:solidFill>
              <a:prstDash val="solid"/>
              <a:round/>
              <a:headEnd type="none" w="med" len="med"/>
              <a:tailEnd type="none" w="med" len="med"/>
            </a:ln>
          </c:spPr>
          <c:marker>
            <c:symbol val="none"/>
          </c:marker>
          <c:val>
            <c:numRef>
              <c:f>Sheet1!$A$19:$B$19</c:f>
              <c:numCache>
                <c:formatCode>General</c:formatCode>
                <c:ptCount val="2"/>
                <c:pt idx="0">
                  <c:v>0.14000000000000001</c:v>
                </c:pt>
                <c:pt idx="1">
                  <c:v>0.08</c:v>
                </c:pt>
              </c:numCache>
            </c:numRef>
          </c:val>
          <c:smooth val="0"/>
          <c:extLst>
            <c:ext xmlns:c16="http://schemas.microsoft.com/office/drawing/2014/chart" uri="{C3380CC4-5D6E-409C-BE32-E72D297353CC}">
              <c16:uniqueId val="{00000012-F157-DB47-9134-5FF5990AFD00}"/>
            </c:ext>
          </c:extLst>
        </c:ser>
        <c:ser>
          <c:idx val="19"/>
          <c:order val="19"/>
          <c:spPr>
            <a:ln w="19050" cap="rnd" cmpd="sng" algn="ctr">
              <a:solidFill>
                <a:srgbClr val="000000"/>
              </a:solidFill>
              <a:prstDash val="dot"/>
              <a:round/>
              <a:headEnd type="none" w="med" len="med"/>
              <a:tailEnd type="none" w="med" len="med"/>
            </a:ln>
          </c:spPr>
          <c:marker>
            <c:symbol val="none"/>
          </c:marker>
          <c:val>
            <c:numRef>
              <c:f>Sheet1!$A$20:$B$20</c:f>
              <c:numCache>
                <c:formatCode>General</c:formatCode>
                <c:ptCount val="2"/>
                <c:pt idx="0">
                  <c:v>7.0000000000000007E-2</c:v>
                </c:pt>
                <c:pt idx="1">
                  <c:v>0.13</c:v>
                </c:pt>
              </c:numCache>
            </c:numRef>
          </c:val>
          <c:smooth val="0"/>
          <c:extLst>
            <c:ext xmlns:c16="http://schemas.microsoft.com/office/drawing/2014/chart" uri="{C3380CC4-5D6E-409C-BE32-E72D297353CC}">
              <c16:uniqueId val="{00000013-F157-DB47-9134-5FF5990AFD00}"/>
            </c:ext>
          </c:extLst>
        </c:ser>
        <c:ser>
          <c:idx val="20"/>
          <c:order val="20"/>
          <c:marker>
            <c:symbol val="none"/>
          </c:marker>
          <c:val>
            <c:numRef>
              <c:f>Sheet1!$A$21:$B$21</c:f>
              <c:numCache>
                <c:formatCode>General</c:formatCode>
                <c:ptCount val="2"/>
                <c:pt idx="0">
                  <c:v>0.06</c:v>
                </c:pt>
                <c:pt idx="1">
                  <c:v>0.08</c:v>
                </c:pt>
              </c:numCache>
            </c:numRef>
          </c:val>
          <c:smooth val="0"/>
          <c:extLst>
            <c:ext xmlns:c16="http://schemas.microsoft.com/office/drawing/2014/chart" uri="{C3380CC4-5D6E-409C-BE32-E72D297353CC}">
              <c16:uniqueId val="{00000014-F157-DB47-9134-5FF5990AFD00}"/>
            </c:ext>
          </c:extLst>
        </c:ser>
        <c:ser>
          <c:idx val="21"/>
          <c:order val="21"/>
          <c:spPr>
            <a:ln w="19050" cap="rnd" cmpd="sng" algn="ctr">
              <a:solidFill>
                <a:srgbClr val="000000"/>
              </a:solidFill>
              <a:prstDash val="solid"/>
              <a:round/>
              <a:headEnd type="none" w="med" len="med"/>
              <a:tailEnd type="none" w="med" len="med"/>
            </a:ln>
          </c:spPr>
          <c:marker>
            <c:symbol val="none"/>
          </c:marker>
          <c:val>
            <c:numRef>
              <c:f>Sheet1!$A$22:$B$22</c:f>
              <c:numCache>
                <c:formatCode>General</c:formatCode>
                <c:ptCount val="2"/>
                <c:pt idx="0">
                  <c:v>0.04</c:v>
                </c:pt>
                <c:pt idx="1">
                  <c:v>0.03</c:v>
                </c:pt>
              </c:numCache>
            </c:numRef>
          </c:val>
          <c:smooth val="0"/>
          <c:extLst>
            <c:ext xmlns:c16="http://schemas.microsoft.com/office/drawing/2014/chart" uri="{C3380CC4-5D6E-409C-BE32-E72D297353CC}">
              <c16:uniqueId val="{00000015-F157-DB47-9134-5FF5990AFD00}"/>
            </c:ext>
          </c:extLst>
        </c:ser>
        <c:ser>
          <c:idx val="22"/>
          <c:order val="22"/>
          <c:spPr>
            <a:ln w="19050" cap="rnd" cmpd="sng" algn="ctr">
              <a:solidFill>
                <a:srgbClr val="000000"/>
              </a:solidFill>
              <a:prstDash val="solid"/>
              <a:round/>
              <a:headEnd type="none" w="med" len="med"/>
              <a:tailEnd type="none" w="med" len="med"/>
            </a:ln>
          </c:spPr>
          <c:marker>
            <c:symbol val="none"/>
          </c:marker>
          <c:val>
            <c:numRef>
              <c:f>Sheet1!$A$23:$B$23</c:f>
              <c:numCache>
                <c:formatCode>General</c:formatCode>
                <c:ptCount val="2"/>
                <c:pt idx="0">
                  <c:v>0.1</c:v>
                </c:pt>
                <c:pt idx="1">
                  <c:v>0.09</c:v>
                </c:pt>
              </c:numCache>
            </c:numRef>
          </c:val>
          <c:smooth val="0"/>
          <c:extLst>
            <c:ext xmlns:c16="http://schemas.microsoft.com/office/drawing/2014/chart" uri="{C3380CC4-5D6E-409C-BE32-E72D297353CC}">
              <c16:uniqueId val="{00000016-F157-DB47-9134-5FF5990AFD00}"/>
            </c:ext>
          </c:extLst>
        </c:ser>
        <c:ser>
          <c:idx val="23"/>
          <c:order val="23"/>
          <c:spPr>
            <a:ln w="19050" cap="rnd" cmpd="sng" algn="ctr">
              <a:solidFill>
                <a:srgbClr val="000000"/>
              </a:solidFill>
              <a:prstDash val="dot"/>
              <a:round/>
              <a:headEnd type="none" w="med" len="med"/>
              <a:tailEnd type="none" w="med" len="med"/>
            </a:ln>
          </c:spPr>
          <c:marker>
            <c:symbol val="none"/>
          </c:marker>
          <c:val>
            <c:numRef>
              <c:f>Sheet1!$A$24:$B$24</c:f>
              <c:numCache>
                <c:formatCode>General</c:formatCode>
                <c:ptCount val="2"/>
                <c:pt idx="0">
                  <c:v>0.06</c:v>
                </c:pt>
                <c:pt idx="1">
                  <c:v>0.08</c:v>
                </c:pt>
              </c:numCache>
            </c:numRef>
          </c:val>
          <c:smooth val="0"/>
          <c:extLst>
            <c:ext xmlns:c16="http://schemas.microsoft.com/office/drawing/2014/chart" uri="{C3380CC4-5D6E-409C-BE32-E72D297353CC}">
              <c16:uniqueId val="{00000017-F157-DB47-9134-5FF5990AFD00}"/>
            </c:ext>
          </c:extLst>
        </c:ser>
        <c:ser>
          <c:idx val="24"/>
          <c:order val="24"/>
          <c:spPr>
            <a:ln w="19050" cap="rnd" cmpd="sng" algn="ctr">
              <a:solidFill>
                <a:srgbClr val="000000"/>
              </a:solidFill>
              <a:prstDash val="solid"/>
              <a:round/>
              <a:headEnd type="none" w="med" len="med"/>
              <a:tailEnd type="none" w="med" len="med"/>
            </a:ln>
          </c:spPr>
          <c:marker>
            <c:symbol val="none"/>
          </c:marker>
          <c:val>
            <c:numRef>
              <c:f>Sheet1!$A$25:$B$25</c:f>
              <c:numCache>
                <c:formatCode>General</c:formatCode>
                <c:ptCount val="2"/>
                <c:pt idx="0">
                  <c:v>0.08</c:v>
                </c:pt>
                <c:pt idx="1">
                  <c:v>0.06</c:v>
                </c:pt>
              </c:numCache>
            </c:numRef>
          </c:val>
          <c:smooth val="0"/>
          <c:extLst>
            <c:ext xmlns:c16="http://schemas.microsoft.com/office/drawing/2014/chart" uri="{C3380CC4-5D6E-409C-BE32-E72D297353CC}">
              <c16:uniqueId val="{00000018-F157-DB47-9134-5FF5990AFD00}"/>
            </c:ext>
          </c:extLst>
        </c:ser>
        <c:ser>
          <c:idx val="25"/>
          <c:order val="25"/>
          <c:spPr>
            <a:ln w="19050" cap="rnd" cmpd="sng" algn="ctr">
              <a:solidFill>
                <a:srgbClr val="000000"/>
              </a:solidFill>
              <a:prstDash val="dot"/>
              <a:round/>
              <a:headEnd type="none" w="med" len="med"/>
              <a:tailEnd type="none" w="med" len="med"/>
            </a:ln>
          </c:spPr>
          <c:marker>
            <c:symbol val="none"/>
          </c:marker>
          <c:val>
            <c:numRef>
              <c:f>Sheet1!$A$26:$B$26</c:f>
              <c:numCache>
                <c:formatCode>General</c:formatCode>
                <c:ptCount val="2"/>
                <c:pt idx="0">
                  <c:v>0.15</c:v>
                </c:pt>
                <c:pt idx="1">
                  <c:v>0.27</c:v>
                </c:pt>
              </c:numCache>
            </c:numRef>
          </c:val>
          <c:smooth val="0"/>
          <c:extLst>
            <c:ext xmlns:c16="http://schemas.microsoft.com/office/drawing/2014/chart" uri="{C3380CC4-5D6E-409C-BE32-E72D297353CC}">
              <c16:uniqueId val="{00000019-F157-DB47-9134-5FF5990AFD00}"/>
            </c:ext>
          </c:extLst>
        </c:ser>
        <c:ser>
          <c:idx val="26"/>
          <c:order val="26"/>
          <c:spPr>
            <a:ln w="19050" cap="rnd" cmpd="sng" algn="ctr">
              <a:solidFill>
                <a:srgbClr val="000000"/>
              </a:solidFill>
              <a:prstDash val="solid"/>
              <a:round/>
              <a:headEnd type="none" w="med" len="med"/>
              <a:tailEnd type="none" w="med" len="med"/>
            </a:ln>
          </c:spPr>
          <c:marker>
            <c:symbol val="none"/>
          </c:marker>
          <c:val>
            <c:numRef>
              <c:f>Sheet1!$A$27:$B$27</c:f>
              <c:numCache>
                <c:formatCode>General</c:formatCode>
                <c:ptCount val="2"/>
                <c:pt idx="0">
                  <c:v>0.06</c:v>
                </c:pt>
                <c:pt idx="1">
                  <c:v>0.08</c:v>
                </c:pt>
              </c:numCache>
            </c:numRef>
          </c:val>
          <c:smooth val="0"/>
          <c:extLst>
            <c:ext xmlns:c16="http://schemas.microsoft.com/office/drawing/2014/chart" uri="{C3380CC4-5D6E-409C-BE32-E72D297353CC}">
              <c16:uniqueId val="{0000001A-F157-DB47-9134-5FF5990AFD00}"/>
            </c:ext>
          </c:extLst>
        </c:ser>
        <c:ser>
          <c:idx val="27"/>
          <c:order val="27"/>
          <c:spPr>
            <a:ln w="19050" cap="rnd" cmpd="sng" algn="ctr">
              <a:solidFill>
                <a:srgbClr val="000000"/>
              </a:solidFill>
              <a:prstDash val="solid"/>
              <a:round/>
              <a:headEnd type="none" w="med" len="med"/>
              <a:tailEnd type="none" w="med" len="med"/>
            </a:ln>
          </c:spPr>
          <c:marker>
            <c:symbol val="none"/>
          </c:marker>
          <c:val>
            <c:numRef>
              <c:f>Sheet1!$A$28:$B$28</c:f>
              <c:numCache>
                <c:formatCode>General</c:formatCode>
                <c:ptCount val="2"/>
                <c:pt idx="0">
                  <c:v>0.12</c:v>
                </c:pt>
                <c:pt idx="1">
                  <c:v>0.04</c:v>
                </c:pt>
              </c:numCache>
            </c:numRef>
          </c:val>
          <c:smooth val="0"/>
          <c:extLst>
            <c:ext xmlns:c16="http://schemas.microsoft.com/office/drawing/2014/chart" uri="{C3380CC4-5D6E-409C-BE32-E72D297353CC}">
              <c16:uniqueId val="{0000001B-F157-DB47-9134-5FF5990AFD00}"/>
            </c:ext>
          </c:extLst>
        </c:ser>
        <c:ser>
          <c:idx val="28"/>
          <c:order val="28"/>
          <c:spPr>
            <a:ln w="19050" cap="rnd" cmpd="sng" algn="ctr">
              <a:solidFill>
                <a:srgbClr val="000000"/>
              </a:solidFill>
              <a:prstDash val="solid"/>
              <a:round/>
              <a:headEnd type="none" w="med" len="med"/>
              <a:tailEnd type="none" w="med" len="med"/>
            </a:ln>
          </c:spPr>
          <c:marker>
            <c:symbol val="none"/>
          </c:marker>
          <c:val>
            <c:numRef>
              <c:f>Sheet1!$A$29:$B$29</c:f>
              <c:numCache>
                <c:formatCode>General</c:formatCode>
                <c:ptCount val="2"/>
                <c:pt idx="0">
                  <c:v>0.17</c:v>
                </c:pt>
                <c:pt idx="1">
                  <c:v>0.09</c:v>
                </c:pt>
              </c:numCache>
            </c:numRef>
          </c:val>
          <c:smooth val="0"/>
          <c:extLst>
            <c:ext xmlns:c16="http://schemas.microsoft.com/office/drawing/2014/chart" uri="{C3380CC4-5D6E-409C-BE32-E72D297353CC}">
              <c16:uniqueId val="{0000001C-F157-DB47-9134-5FF5990AFD00}"/>
            </c:ext>
          </c:extLst>
        </c:ser>
        <c:ser>
          <c:idx val="29"/>
          <c:order val="29"/>
          <c:spPr>
            <a:ln w="19050" cap="rnd" cmpd="sng" algn="ctr">
              <a:solidFill>
                <a:srgbClr val="000000"/>
              </a:solidFill>
              <a:prstDash val="solid"/>
              <a:round/>
              <a:headEnd type="none" w="med" len="med"/>
              <a:tailEnd type="none" w="med" len="med"/>
            </a:ln>
          </c:spPr>
          <c:marker>
            <c:symbol val="none"/>
          </c:marker>
          <c:val>
            <c:numRef>
              <c:f>Sheet1!$A$30:$B$30</c:f>
              <c:numCache>
                <c:formatCode>General</c:formatCode>
                <c:ptCount val="2"/>
                <c:pt idx="0">
                  <c:v>0.37</c:v>
                </c:pt>
                <c:pt idx="1">
                  <c:v>0.14000000000000001</c:v>
                </c:pt>
              </c:numCache>
            </c:numRef>
          </c:val>
          <c:smooth val="0"/>
          <c:extLst>
            <c:ext xmlns:c16="http://schemas.microsoft.com/office/drawing/2014/chart" uri="{C3380CC4-5D6E-409C-BE32-E72D297353CC}">
              <c16:uniqueId val="{0000001D-F157-DB47-9134-5FF5990AFD00}"/>
            </c:ext>
          </c:extLst>
        </c:ser>
        <c:ser>
          <c:idx val="30"/>
          <c:order val="30"/>
          <c:spPr>
            <a:ln w="19050" cap="rnd" cmpd="sng" algn="ctr">
              <a:solidFill>
                <a:srgbClr val="000000"/>
              </a:solidFill>
              <a:prstDash val="solid"/>
              <a:round/>
              <a:headEnd type="none" w="med" len="med"/>
              <a:tailEnd type="none" w="med" len="med"/>
            </a:ln>
          </c:spPr>
          <c:marker>
            <c:symbol val="none"/>
          </c:marker>
          <c:val>
            <c:numRef>
              <c:f>Sheet1!$A$31:$B$31</c:f>
              <c:numCache>
                <c:formatCode>General</c:formatCode>
                <c:ptCount val="2"/>
                <c:pt idx="0">
                  <c:v>0.16</c:v>
                </c:pt>
                <c:pt idx="1">
                  <c:v>0.03</c:v>
                </c:pt>
              </c:numCache>
            </c:numRef>
          </c:val>
          <c:smooth val="0"/>
          <c:extLst>
            <c:ext xmlns:c16="http://schemas.microsoft.com/office/drawing/2014/chart" uri="{C3380CC4-5D6E-409C-BE32-E72D297353CC}">
              <c16:uniqueId val="{0000001E-F157-DB47-9134-5FF5990AFD00}"/>
            </c:ext>
          </c:extLst>
        </c:ser>
        <c:ser>
          <c:idx val="31"/>
          <c:order val="31"/>
          <c:spPr>
            <a:ln w="19050" cap="rnd" cmpd="sng" algn="ctr">
              <a:solidFill>
                <a:srgbClr val="000000"/>
              </a:solidFill>
              <a:prstDash val="dot"/>
              <a:round/>
              <a:headEnd type="none" w="med" len="med"/>
              <a:tailEnd type="none" w="med" len="med"/>
            </a:ln>
          </c:spPr>
          <c:marker>
            <c:symbol val="none"/>
          </c:marker>
          <c:val>
            <c:numRef>
              <c:f>Sheet1!$A$32:$B$32</c:f>
              <c:numCache>
                <c:formatCode>General</c:formatCode>
                <c:ptCount val="2"/>
                <c:pt idx="0">
                  <c:v>0.11</c:v>
                </c:pt>
                <c:pt idx="1">
                  <c:v>0.15</c:v>
                </c:pt>
              </c:numCache>
            </c:numRef>
          </c:val>
          <c:smooth val="0"/>
          <c:extLst>
            <c:ext xmlns:c16="http://schemas.microsoft.com/office/drawing/2014/chart" uri="{C3380CC4-5D6E-409C-BE32-E72D297353CC}">
              <c16:uniqueId val="{0000001F-F157-DB47-9134-5FF5990AFD00}"/>
            </c:ext>
          </c:extLst>
        </c:ser>
        <c:ser>
          <c:idx val="32"/>
          <c:order val="32"/>
          <c:spPr>
            <a:ln w="19050" cap="rnd" cmpd="sng" algn="ctr">
              <a:solidFill>
                <a:srgbClr val="000000"/>
              </a:solidFill>
              <a:prstDash val="solid"/>
              <a:round/>
              <a:headEnd type="none" w="med" len="med"/>
              <a:tailEnd type="none" w="med" len="med"/>
            </a:ln>
          </c:spPr>
          <c:marker>
            <c:symbol val="none"/>
          </c:marker>
          <c:val>
            <c:numRef>
              <c:f>Sheet1!$A$33:$B$33</c:f>
              <c:numCache>
                <c:formatCode>General</c:formatCode>
                <c:ptCount val="2"/>
                <c:pt idx="0">
                  <c:v>0.09</c:v>
                </c:pt>
                <c:pt idx="1">
                  <c:v>0.04</c:v>
                </c:pt>
              </c:numCache>
            </c:numRef>
          </c:val>
          <c:smooth val="0"/>
          <c:extLst>
            <c:ext xmlns:c16="http://schemas.microsoft.com/office/drawing/2014/chart" uri="{C3380CC4-5D6E-409C-BE32-E72D297353CC}">
              <c16:uniqueId val="{00000020-F157-DB47-9134-5FF5990AFD00}"/>
            </c:ext>
          </c:extLst>
        </c:ser>
        <c:ser>
          <c:idx val="33"/>
          <c:order val="33"/>
          <c:spPr>
            <a:ln w="19050" cap="rnd" cmpd="sng" algn="ctr">
              <a:solidFill>
                <a:srgbClr val="000000"/>
              </a:solidFill>
              <a:prstDash val="solid"/>
              <a:round/>
              <a:headEnd type="none" w="med" len="med"/>
              <a:tailEnd type="none" w="med" len="med"/>
            </a:ln>
          </c:spPr>
          <c:marker>
            <c:symbol val="none"/>
          </c:marker>
          <c:val>
            <c:numRef>
              <c:f>Sheet1!$A$34:$B$34</c:f>
              <c:numCache>
                <c:formatCode>General</c:formatCode>
                <c:ptCount val="2"/>
                <c:pt idx="0">
                  <c:v>0.03</c:v>
                </c:pt>
                <c:pt idx="1">
                  <c:v>0.02</c:v>
                </c:pt>
              </c:numCache>
            </c:numRef>
          </c:val>
          <c:smooth val="0"/>
          <c:extLst>
            <c:ext xmlns:c16="http://schemas.microsoft.com/office/drawing/2014/chart" uri="{C3380CC4-5D6E-409C-BE32-E72D297353CC}">
              <c16:uniqueId val="{00000021-F157-DB47-9134-5FF5990AFD00}"/>
            </c:ext>
          </c:extLst>
        </c:ser>
        <c:ser>
          <c:idx val="34"/>
          <c:order val="34"/>
          <c:spPr>
            <a:ln w="19050" cap="rnd" cmpd="sng" algn="ctr">
              <a:solidFill>
                <a:srgbClr val="000000"/>
              </a:solidFill>
              <a:prstDash val="solid"/>
              <a:round/>
              <a:headEnd type="none" w="med" len="med"/>
              <a:tailEnd type="none" w="med" len="med"/>
            </a:ln>
          </c:spPr>
          <c:marker>
            <c:symbol val="none"/>
          </c:marker>
          <c:val>
            <c:numRef>
              <c:f>Sheet1!$A$35:$B$35</c:f>
              <c:numCache>
                <c:formatCode>General</c:formatCode>
                <c:ptCount val="2"/>
                <c:pt idx="0">
                  <c:v>0.11</c:v>
                </c:pt>
                <c:pt idx="1">
                  <c:v>0.05</c:v>
                </c:pt>
              </c:numCache>
            </c:numRef>
          </c:val>
          <c:smooth val="0"/>
          <c:extLst>
            <c:ext xmlns:c16="http://schemas.microsoft.com/office/drawing/2014/chart" uri="{C3380CC4-5D6E-409C-BE32-E72D297353CC}">
              <c16:uniqueId val="{00000022-F157-DB47-9134-5FF5990AFD00}"/>
            </c:ext>
          </c:extLst>
        </c:ser>
        <c:ser>
          <c:idx val="35"/>
          <c:order val="35"/>
          <c:spPr>
            <a:ln w="19050" cap="rnd" cmpd="sng" algn="ctr">
              <a:solidFill>
                <a:srgbClr val="000000"/>
              </a:solidFill>
              <a:prstDash val="solid"/>
              <a:round/>
              <a:headEnd type="none" w="med" len="med"/>
              <a:tailEnd type="none" w="med" len="med"/>
            </a:ln>
          </c:spPr>
          <c:marker>
            <c:symbol val="none"/>
          </c:marker>
          <c:val>
            <c:numRef>
              <c:f>Sheet1!$A$36:$B$36</c:f>
              <c:numCache>
                <c:formatCode>General</c:formatCode>
                <c:ptCount val="2"/>
                <c:pt idx="0">
                  <c:v>0.11</c:v>
                </c:pt>
                <c:pt idx="1">
                  <c:v>0.06</c:v>
                </c:pt>
              </c:numCache>
            </c:numRef>
          </c:val>
          <c:smooth val="0"/>
          <c:extLst>
            <c:ext xmlns:c16="http://schemas.microsoft.com/office/drawing/2014/chart" uri="{C3380CC4-5D6E-409C-BE32-E72D297353CC}">
              <c16:uniqueId val="{00000023-F157-DB47-9134-5FF5990AFD00}"/>
            </c:ext>
          </c:extLst>
        </c:ser>
        <c:ser>
          <c:idx val="36"/>
          <c:order val="36"/>
          <c:spPr>
            <a:ln w="19050" cap="rnd" cmpd="sng" algn="ctr">
              <a:solidFill>
                <a:srgbClr val="000000"/>
              </a:solidFill>
              <a:prstDash val="solid"/>
              <a:round/>
              <a:headEnd type="none" w="med" len="med"/>
              <a:tailEnd type="none" w="med" len="med"/>
            </a:ln>
          </c:spPr>
          <c:marker>
            <c:symbol val="none"/>
          </c:marker>
          <c:val>
            <c:numRef>
              <c:f>Sheet1!$A$37:$B$37</c:f>
              <c:numCache>
                <c:formatCode>General</c:formatCode>
                <c:ptCount val="2"/>
                <c:pt idx="0">
                  <c:v>0.05</c:v>
                </c:pt>
                <c:pt idx="1">
                  <c:v>0.02</c:v>
                </c:pt>
              </c:numCache>
            </c:numRef>
          </c:val>
          <c:smooth val="0"/>
          <c:extLst>
            <c:ext xmlns:c16="http://schemas.microsoft.com/office/drawing/2014/chart" uri="{C3380CC4-5D6E-409C-BE32-E72D297353CC}">
              <c16:uniqueId val="{00000024-F157-DB47-9134-5FF5990AFD00}"/>
            </c:ext>
          </c:extLst>
        </c:ser>
        <c:ser>
          <c:idx val="37"/>
          <c:order val="37"/>
          <c:spPr>
            <a:ln w="19050" cap="rnd" cmpd="sng" algn="ctr">
              <a:solidFill>
                <a:srgbClr val="000000"/>
              </a:solidFill>
              <a:prstDash val="solid"/>
              <a:round/>
              <a:headEnd type="none" w="med" len="med"/>
              <a:tailEnd type="none" w="med" len="med"/>
            </a:ln>
          </c:spPr>
          <c:marker>
            <c:symbol val="none"/>
          </c:marker>
          <c:val>
            <c:numRef>
              <c:f>Sheet1!$A$38:$B$38</c:f>
              <c:numCache>
                <c:formatCode>General</c:formatCode>
                <c:ptCount val="2"/>
                <c:pt idx="0">
                  <c:v>0.04</c:v>
                </c:pt>
                <c:pt idx="1">
                  <c:v>0.02</c:v>
                </c:pt>
              </c:numCache>
            </c:numRef>
          </c:val>
          <c:smooth val="0"/>
          <c:extLst>
            <c:ext xmlns:c16="http://schemas.microsoft.com/office/drawing/2014/chart" uri="{C3380CC4-5D6E-409C-BE32-E72D297353CC}">
              <c16:uniqueId val="{00000025-F157-DB47-9134-5FF5990AFD00}"/>
            </c:ext>
          </c:extLst>
        </c:ser>
        <c:ser>
          <c:idx val="38"/>
          <c:order val="38"/>
          <c:spPr>
            <a:ln w="19050" cap="rnd" cmpd="sng" algn="ctr">
              <a:solidFill>
                <a:srgbClr val="000000"/>
              </a:solidFill>
              <a:prstDash val="dot"/>
              <a:round/>
              <a:headEnd type="none" w="med" len="med"/>
              <a:tailEnd type="none" w="med" len="med"/>
            </a:ln>
          </c:spPr>
          <c:marker>
            <c:symbol val="none"/>
          </c:marker>
          <c:val>
            <c:numRef>
              <c:f>Sheet1!$A$39:$B$39</c:f>
              <c:numCache>
                <c:formatCode>General</c:formatCode>
                <c:ptCount val="2"/>
                <c:pt idx="0">
                  <c:v>0.02</c:v>
                </c:pt>
                <c:pt idx="1">
                  <c:v>0.03</c:v>
                </c:pt>
              </c:numCache>
            </c:numRef>
          </c:val>
          <c:smooth val="0"/>
          <c:extLst>
            <c:ext xmlns:c16="http://schemas.microsoft.com/office/drawing/2014/chart" uri="{C3380CC4-5D6E-409C-BE32-E72D297353CC}">
              <c16:uniqueId val="{00000026-F157-DB47-9134-5FF5990AFD00}"/>
            </c:ext>
          </c:extLst>
        </c:ser>
        <c:ser>
          <c:idx val="39"/>
          <c:order val="39"/>
          <c:spPr>
            <a:ln w="12700" cap="rnd" cmpd="sng" algn="ctr">
              <a:solidFill>
                <a:srgbClr val="000000"/>
              </a:solidFill>
              <a:prstDash val="dot"/>
              <a:round/>
              <a:headEnd type="none" w="med" len="med"/>
              <a:tailEnd type="none" w="med" len="med"/>
            </a:ln>
          </c:spPr>
          <c:marker>
            <c:symbol val="none"/>
          </c:marker>
          <c:val>
            <c:numRef>
              <c:f>Sheet1!$A$40:$B$40</c:f>
              <c:numCache>
                <c:formatCode>General</c:formatCode>
                <c:ptCount val="2"/>
                <c:pt idx="0">
                  <c:v>0.03</c:v>
                </c:pt>
                <c:pt idx="1">
                  <c:v>0.09</c:v>
                </c:pt>
              </c:numCache>
            </c:numRef>
          </c:val>
          <c:smooth val="0"/>
          <c:extLst>
            <c:ext xmlns:c16="http://schemas.microsoft.com/office/drawing/2014/chart" uri="{C3380CC4-5D6E-409C-BE32-E72D297353CC}">
              <c16:uniqueId val="{00000027-F157-DB47-9134-5FF5990AFD00}"/>
            </c:ext>
          </c:extLst>
        </c:ser>
        <c:ser>
          <c:idx val="40"/>
          <c:order val="40"/>
          <c:spPr>
            <a:ln w="19050" cap="rnd" cmpd="sng" algn="ctr">
              <a:solidFill>
                <a:srgbClr val="000000"/>
              </a:solidFill>
              <a:prstDash val="dot"/>
              <a:round/>
              <a:headEnd type="none" w="med" len="med"/>
              <a:tailEnd type="none" w="med" len="med"/>
            </a:ln>
          </c:spPr>
          <c:marker>
            <c:symbol val="none"/>
          </c:marker>
          <c:val>
            <c:numRef>
              <c:f>Sheet1!$A$41:$B$41</c:f>
              <c:numCache>
                <c:formatCode>General</c:formatCode>
                <c:ptCount val="2"/>
                <c:pt idx="0">
                  <c:v>0.41</c:v>
                </c:pt>
                <c:pt idx="1">
                  <c:v>0.51</c:v>
                </c:pt>
              </c:numCache>
            </c:numRef>
          </c:val>
          <c:smooth val="0"/>
          <c:extLst>
            <c:ext xmlns:c16="http://schemas.microsoft.com/office/drawing/2014/chart" uri="{C3380CC4-5D6E-409C-BE32-E72D297353CC}">
              <c16:uniqueId val="{00000028-F157-DB47-9134-5FF5990AFD00}"/>
            </c:ext>
          </c:extLst>
        </c:ser>
        <c:dLbls>
          <c:showLegendKey val="0"/>
          <c:showVal val="0"/>
          <c:showCatName val="0"/>
          <c:showSerName val="0"/>
          <c:showPercent val="0"/>
          <c:showBubbleSize val="0"/>
        </c:dLbls>
        <c:smooth val="0"/>
        <c:axId val="404564600"/>
        <c:axId val="404543160"/>
      </c:lineChart>
      <c:catAx>
        <c:axId val="404564600"/>
        <c:scaling>
          <c:orientation val="minMax"/>
        </c:scaling>
        <c:delete val="0"/>
        <c:axPos val="b"/>
        <c:majorTickMark val="out"/>
        <c:minorTickMark val="none"/>
        <c:tickLblPos val="none"/>
        <c:crossAx val="404543160"/>
        <c:crosses val="autoZero"/>
        <c:auto val="1"/>
        <c:lblAlgn val="ctr"/>
        <c:lblOffset val="100"/>
        <c:noMultiLvlLbl val="0"/>
      </c:catAx>
      <c:valAx>
        <c:axId val="404543160"/>
        <c:scaling>
          <c:orientation val="minMax"/>
        </c:scaling>
        <c:delete val="0"/>
        <c:axPos val="l"/>
        <c:majorGridlines/>
        <c:numFmt formatCode="General" sourceLinked="1"/>
        <c:majorTickMark val="out"/>
        <c:minorTickMark val="none"/>
        <c:tickLblPos val="nextTo"/>
        <c:txPr>
          <a:bodyPr/>
          <a:lstStyle/>
          <a:p>
            <a:pPr>
              <a:defRPr sz="1400" b="1" i="1">
                <a:latin typeface="Times New Roman"/>
              </a:defRPr>
            </a:pPr>
            <a:endParaRPr lang="ja-JP"/>
          </a:p>
        </c:txPr>
        <c:crossAx val="404564600"/>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3381892285886"/>
          <c:y val="2.9348986125933799E-2"/>
          <c:w val="0.85818120829066802"/>
          <c:h val="0.94130202774813199"/>
        </c:manualLayout>
      </c:layout>
      <c:lineChart>
        <c:grouping val="standard"/>
        <c:varyColors val="0"/>
        <c:ser>
          <c:idx val="0"/>
          <c:order val="0"/>
          <c:spPr>
            <a:ln w="19050" cap="rnd" cmpd="sng" algn="ctr">
              <a:solidFill>
                <a:srgbClr val="000000"/>
              </a:solidFill>
              <a:prstDash val="dot"/>
              <a:round/>
              <a:headEnd type="none" w="med" len="med"/>
              <a:tailEnd type="none" w="med" len="med"/>
            </a:ln>
          </c:spPr>
          <c:marker>
            <c:symbol val="none"/>
          </c:marker>
          <c:val>
            <c:numRef>
              <c:f>Sheet1!$A$1:$B$1</c:f>
              <c:numCache>
                <c:formatCode>General</c:formatCode>
                <c:ptCount val="2"/>
                <c:pt idx="0">
                  <c:v>0.05</c:v>
                </c:pt>
                <c:pt idx="1">
                  <c:v>0.06</c:v>
                </c:pt>
              </c:numCache>
            </c:numRef>
          </c:val>
          <c:smooth val="0"/>
          <c:extLst>
            <c:ext xmlns:c16="http://schemas.microsoft.com/office/drawing/2014/chart" uri="{C3380CC4-5D6E-409C-BE32-E72D297353CC}">
              <c16:uniqueId val="{00000000-F157-DB47-9134-5FF5990AFD00}"/>
            </c:ext>
          </c:extLst>
        </c:ser>
        <c:ser>
          <c:idx val="1"/>
          <c:order val="1"/>
          <c:spPr>
            <a:ln w="19050" cap="rnd" cmpd="sng" algn="ctr">
              <a:solidFill>
                <a:srgbClr val="000000"/>
              </a:solidFill>
              <a:prstDash val="solid"/>
              <a:round/>
              <a:headEnd type="none" w="med" len="med"/>
              <a:tailEnd type="none" w="med" len="med"/>
            </a:ln>
          </c:spPr>
          <c:marker>
            <c:symbol val="none"/>
          </c:marker>
          <c:val>
            <c:numRef>
              <c:f>Sheet1!$A$2:$B$2</c:f>
              <c:numCache>
                <c:formatCode>General</c:formatCode>
                <c:ptCount val="2"/>
                <c:pt idx="0">
                  <c:v>1.19</c:v>
                </c:pt>
                <c:pt idx="1">
                  <c:v>0.77</c:v>
                </c:pt>
              </c:numCache>
            </c:numRef>
          </c:val>
          <c:smooth val="0"/>
          <c:extLst>
            <c:ext xmlns:c16="http://schemas.microsoft.com/office/drawing/2014/chart" uri="{C3380CC4-5D6E-409C-BE32-E72D297353CC}">
              <c16:uniqueId val="{00000001-F157-DB47-9134-5FF5990AFD00}"/>
            </c:ext>
          </c:extLst>
        </c:ser>
        <c:ser>
          <c:idx val="2"/>
          <c:order val="2"/>
          <c:spPr>
            <a:ln w="19050" cap="rnd" cmpd="sng" algn="ctr">
              <a:solidFill>
                <a:srgbClr val="000000"/>
              </a:solidFill>
              <a:prstDash val="dot"/>
              <a:round/>
              <a:headEnd type="none" w="med" len="med"/>
              <a:tailEnd type="none" w="med" len="med"/>
            </a:ln>
          </c:spPr>
          <c:marker>
            <c:symbol val="none"/>
          </c:marker>
          <c:val>
            <c:numRef>
              <c:f>Sheet1!$A$3:$B$3</c:f>
              <c:numCache>
                <c:formatCode>General</c:formatCode>
                <c:ptCount val="2"/>
                <c:pt idx="0">
                  <c:v>0.09</c:v>
                </c:pt>
                <c:pt idx="1">
                  <c:v>0.1</c:v>
                </c:pt>
              </c:numCache>
            </c:numRef>
          </c:val>
          <c:smooth val="0"/>
          <c:extLst>
            <c:ext xmlns:c16="http://schemas.microsoft.com/office/drawing/2014/chart" uri="{C3380CC4-5D6E-409C-BE32-E72D297353CC}">
              <c16:uniqueId val="{00000002-F157-DB47-9134-5FF5990AFD00}"/>
            </c:ext>
          </c:extLst>
        </c:ser>
        <c:ser>
          <c:idx val="3"/>
          <c:order val="3"/>
          <c:marker>
            <c:symbol val="none"/>
          </c:marker>
          <c:val>
            <c:numRef>
              <c:f>Sheet1!$A$4:$B$4</c:f>
              <c:numCache>
                <c:formatCode>General</c:formatCode>
                <c:ptCount val="2"/>
                <c:pt idx="0">
                  <c:v>0.02</c:v>
                </c:pt>
                <c:pt idx="1">
                  <c:v>0.03</c:v>
                </c:pt>
              </c:numCache>
            </c:numRef>
          </c:val>
          <c:smooth val="0"/>
          <c:extLst>
            <c:ext xmlns:c16="http://schemas.microsoft.com/office/drawing/2014/chart" uri="{C3380CC4-5D6E-409C-BE32-E72D297353CC}">
              <c16:uniqueId val="{00000003-F157-DB47-9134-5FF5990AFD00}"/>
            </c:ext>
          </c:extLst>
        </c:ser>
        <c:ser>
          <c:idx val="4"/>
          <c:order val="4"/>
          <c:spPr>
            <a:ln w="19050" cap="rnd" cmpd="sng" algn="ctr">
              <a:solidFill>
                <a:srgbClr val="000000"/>
              </a:solidFill>
              <a:prstDash val="dot"/>
              <a:round/>
              <a:headEnd type="none" w="med" len="med"/>
              <a:tailEnd type="none" w="med" len="med"/>
            </a:ln>
          </c:spPr>
          <c:marker>
            <c:symbol val="none"/>
          </c:marker>
          <c:val>
            <c:numRef>
              <c:f>Sheet1!$A$5:$B$5</c:f>
              <c:numCache>
                <c:formatCode>General</c:formatCode>
                <c:ptCount val="2"/>
                <c:pt idx="0">
                  <c:v>0.09</c:v>
                </c:pt>
                <c:pt idx="1">
                  <c:v>0.15</c:v>
                </c:pt>
              </c:numCache>
            </c:numRef>
          </c:val>
          <c:smooth val="0"/>
          <c:extLst>
            <c:ext xmlns:c16="http://schemas.microsoft.com/office/drawing/2014/chart" uri="{C3380CC4-5D6E-409C-BE32-E72D297353CC}">
              <c16:uniqueId val="{00000004-F157-DB47-9134-5FF5990AFD00}"/>
            </c:ext>
          </c:extLst>
        </c:ser>
        <c:ser>
          <c:idx val="5"/>
          <c:order val="5"/>
          <c:spPr>
            <a:ln w="19050" cap="rnd" cmpd="sng" algn="ctr">
              <a:solidFill>
                <a:srgbClr val="000000"/>
              </a:solidFill>
              <a:prstDash val="solid"/>
              <a:round/>
              <a:headEnd type="none" w="med" len="med"/>
              <a:tailEnd type="none" w="med" len="med"/>
            </a:ln>
          </c:spPr>
          <c:marker>
            <c:symbol val="none"/>
          </c:marker>
          <c:val>
            <c:numRef>
              <c:f>Sheet1!$A$6:$B$6</c:f>
              <c:numCache>
                <c:formatCode>General</c:formatCode>
                <c:ptCount val="2"/>
                <c:pt idx="0">
                  <c:v>0.22</c:v>
                </c:pt>
                <c:pt idx="1">
                  <c:v>0.06</c:v>
                </c:pt>
              </c:numCache>
            </c:numRef>
          </c:val>
          <c:smooth val="0"/>
          <c:extLst>
            <c:ext xmlns:c16="http://schemas.microsoft.com/office/drawing/2014/chart" uri="{C3380CC4-5D6E-409C-BE32-E72D297353CC}">
              <c16:uniqueId val="{00000005-F157-DB47-9134-5FF5990AFD00}"/>
            </c:ext>
          </c:extLst>
        </c:ser>
        <c:ser>
          <c:idx val="6"/>
          <c:order val="6"/>
          <c:spPr>
            <a:ln w="19050" cap="rnd" cmpd="sng" algn="ctr">
              <a:solidFill>
                <a:srgbClr val="000000"/>
              </a:solidFill>
              <a:prstDash val="solid"/>
              <a:round/>
              <a:headEnd type="none" w="med" len="med"/>
              <a:tailEnd type="none" w="med" len="med"/>
            </a:ln>
          </c:spPr>
          <c:marker>
            <c:symbol val="none"/>
          </c:marker>
          <c:val>
            <c:numRef>
              <c:f>Sheet1!$A$7:$B$7</c:f>
              <c:numCache>
                <c:formatCode>General</c:formatCode>
                <c:ptCount val="2"/>
                <c:pt idx="0">
                  <c:v>0.1</c:v>
                </c:pt>
                <c:pt idx="1">
                  <c:v>0.05</c:v>
                </c:pt>
              </c:numCache>
            </c:numRef>
          </c:val>
          <c:smooth val="0"/>
          <c:extLst>
            <c:ext xmlns:c16="http://schemas.microsoft.com/office/drawing/2014/chart" uri="{C3380CC4-5D6E-409C-BE32-E72D297353CC}">
              <c16:uniqueId val="{00000006-F157-DB47-9134-5FF5990AFD00}"/>
            </c:ext>
          </c:extLst>
        </c:ser>
        <c:ser>
          <c:idx val="7"/>
          <c:order val="7"/>
          <c:spPr>
            <a:ln w="19050" cap="rnd" cmpd="sng" algn="ctr">
              <a:solidFill>
                <a:srgbClr val="000000"/>
              </a:solidFill>
              <a:prstDash val="solid"/>
              <a:round/>
              <a:headEnd type="none" w="med" len="med"/>
              <a:tailEnd type="none" w="med" len="med"/>
            </a:ln>
          </c:spPr>
          <c:marker>
            <c:symbol val="none"/>
          </c:marker>
          <c:val>
            <c:numRef>
              <c:f>Sheet1!$A$8:$B$8</c:f>
              <c:numCache>
                <c:formatCode>General</c:formatCode>
                <c:ptCount val="2"/>
                <c:pt idx="0">
                  <c:v>0.7</c:v>
                </c:pt>
                <c:pt idx="1">
                  <c:v>0.24</c:v>
                </c:pt>
              </c:numCache>
            </c:numRef>
          </c:val>
          <c:smooth val="0"/>
          <c:extLst>
            <c:ext xmlns:c16="http://schemas.microsoft.com/office/drawing/2014/chart" uri="{C3380CC4-5D6E-409C-BE32-E72D297353CC}">
              <c16:uniqueId val="{00000007-F157-DB47-9134-5FF5990AFD00}"/>
            </c:ext>
          </c:extLst>
        </c:ser>
        <c:ser>
          <c:idx val="8"/>
          <c:order val="8"/>
          <c:spPr>
            <a:ln w="19050" cap="rnd" cmpd="sng" algn="ctr">
              <a:solidFill>
                <a:srgbClr val="000000"/>
              </a:solidFill>
              <a:prstDash val="dot"/>
              <a:round/>
              <a:headEnd type="none" w="med" len="med"/>
              <a:tailEnd type="none" w="med" len="med"/>
            </a:ln>
          </c:spPr>
          <c:marker>
            <c:symbol val="none"/>
          </c:marker>
          <c:val>
            <c:numRef>
              <c:f>Sheet1!$A$9:$B$9</c:f>
              <c:numCache>
                <c:formatCode>General</c:formatCode>
                <c:ptCount val="2"/>
                <c:pt idx="0">
                  <c:v>0.01</c:v>
                </c:pt>
                <c:pt idx="1">
                  <c:v>0.19</c:v>
                </c:pt>
              </c:numCache>
            </c:numRef>
          </c:val>
          <c:smooth val="0"/>
          <c:extLst>
            <c:ext xmlns:c16="http://schemas.microsoft.com/office/drawing/2014/chart" uri="{C3380CC4-5D6E-409C-BE32-E72D297353CC}">
              <c16:uniqueId val="{00000008-F157-DB47-9134-5FF5990AFD00}"/>
            </c:ext>
          </c:extLst>
        </c:ser>
        <c:ser>
          <c:idx val="9"/>
          <c:order val="9"/>
          <c:spPr>
            <a:ln w="19050" cap="rnd" cmpd="sng" algn="ctr">
              <a:solidFill>
                <a:srgbClr val="000000"/>
              </a:solidFill>
              <a:prstDash val="solid"/>
              <a:round/>
              <a:headEnd type="none" w="med" len="med"/>
              <a:tailEnd type="none" w="med" len="med"/>
            </a:ln>
          </c:spPr>
          <c:marker>
            <c:symbol val="none"/>
          </c:marker>
          <c:val>
            <c:numRef>
              <c:f>Sheet1!$A$10:$B$10</c:f>
              <c:numCache>
                <c:formatCode>General</c:formatCode>
                <c:ptCount val="2"/>
                <c:pt idx="0">
                  <c:v>0.08</c:v>
                </c:pt>
                <c:pt idx="1">
                  <c:v>0</c:v>
                </c:pt>
              </c:numCache>
            </c:numRef>
          </c:val>
          <c:smooth val="0"/>
          <c:extLst>
            <c:ext xmlns:c16="http://schemas.microsoft.com/office/drawing/2014/chart" uri="{C3380CC4-5D6E-409C-BE32-E72D297353CC}">
              <c16:uniqueId val="{00000009-F157-DB47-9134-5FF5990AFD00}"/>
            </c:ext>
          </c:extLst>
        </c:ser>
        <c:ser>
          <c:idx val="10"/>
          <c:order val="10"/>
          <c:spPr>
            <a:ln w="19050" cap="rnd" cmpd="sng" algn="ctr">
              <a:solidFill>
                <a:srgbClr val="000000"/>
              </a:solidFill>
              <a:prstDash val="solid"/>
              <a:round/>
              <a:headEnd type="none" w="med" len="med"/>
              <a:tailEnd type="none" w="med" len="med"/>
            </a:ln>
          </c:spPr>
          <c:marker>
            <c:symbol val="none"/>
          </c:marker>
          <c:val>
            <c:numRef>
              <c:f>Sheet1!$A$11:$B$11</c:f>
              <c:numCache>
                <c:formatCode>General</c:formatCode>
                <c:ptCount val="2"/>
                <c:pt idx="0">
                  <c:v>0.11</c:v>
                </c:pt>
                <c:pt idx="1">
                  <c:v>0.09</c:v>
                </c:pt>
              </c:numCache>
            </c:numRef>
          </c:val>
          <c:smooth val="0"/>
          <c:extLst>
            <c:ext xmlns:c16="http://schemas.microsoft.com/office/drawing/2014/chart" uri="{C3380CC4-5D6E-409C-BE32-E72D297353CC}">
              <c16:uniqueId val="{0000000A-F157-DB47-9134-5FF5990AFD00}"/>
            </c:ext>
          </c:extLst>
        </c:ser>
        <c:ser>
          <c:idx val="11"/>
          <c:order val="11"/>
          <c:spPr>
            <a:ln w="19050" cap="rnd" cmpd="sng" algn="ctr">
              <a:solidFill>
                <a:srgbClr val="000000"/>
              </a:solidFill>
              <a:prstDash val="solid"/>
              <a:round/>
              <a:headEnd type="none" w="med" len="med"/>
              <a:tailEnd type="none" w="med" len="med"/>
            </a:ln>
          </c:spPr>
          <c:marker>
            <c:symbol val="none"/>
          </c:marker>
          <c:val>
            <c:numRef>
              <c:f>Sheet1!$A$12:$B$12</c:f>
              <c:numCache>
                <c:formatCode>General</c:formatCode>
                <c:ptCount val="2"/>
                <c:pt idx="0">
                  <c:v>0.05</c:v>
                </c:pt>
                <c:pt idx="1">
                  <c:v>0.04</c:v>
                </c:pt>
              </c:numCache>
            </c:numRef>
          </c:val>
          <c:smooth val="0"/>
          <c:extLst>
            <c:ext xmlns:c16="http://schemas.microsoft.com/office/drawing/2014/chart" uri="{C3380CC4-5D6E-409C-BE32-E72D297353CC}">
              <c16:uniqueId val="{0000000B-F157-DB47-9134-5FF5990AFD00}"/>
            </c:ext>
          </c:extLst>
        </c:ser>
        <c:ser>
          <c:idx val="12"/>
          <c:order val="12"/>
          <c:spPr>
            <a:ln w="19050" cap="rnd" cmpd="sng" algn="ctr">
              <a:solidFill>
                <a:srgbClr val="000000"/>
              </a:solidFill>
              <a:prstDash val="dot"/>
              <a:round/>
              <a:headEnd type="none" w="med" len="med"/>
              <a:tailEnd type="none" w="med" len="med"/>
            </a:ln>
          </c:spPr>
          <c:marker>
            <c:symbol val="none"/>
          </c:marker>
          <c:val>
            <c:numRef>
              <c:f>Sheet1!$A$13:$B$13</c:f>
              <c:numCache>
                <c:formatCode>General</c:formatCode>
                <c:ptCount val="2"/>
                <c:pt idx="0">
                  <c:v>0.06</c:v>
                </c:pt>
                <c:pt idx="1">
                  <c:v>0.14000000000000001</c:v>
                </c:pt>
              </c:numCache>
            </c:numRef>
          </c:val>
          <c:smooth val="0"/>
          <c:extLst>
            <c:ext xmlns:c16="http://schemas.microsoft.com/office/drawing/2014/chart" uri="{C3380CC4-5D6E-409C-BE32-E72D297353CC}">
              <c16:uniqueId val="{0000000C-F157-DB47-9134-5FF5990AFD00}"/>
            </c:ext>
          </c:extLst>
        </c:ser>
        <c:ser>
          <c:idx val="13"/>
          <c:order val="13"/>
          <c:spPr>
            <a:ln w="19050" cap="rnd" cmpd="sng" algn="ctr">
              <a:solidFill>
                <a:srgbClr val="000000"/>
              </a:solidFill>
              <a:prstDash val="dot"/>
              <a:round/>
              <a:headEnd type="none" w="med" len="med"/>
              <a:tailEnd type="none" w="med" len="med"/>
            </a:ln>
          </c:spPr>
          <c:marker>
            <c:symbol val="none"/>
          </c:marker>
          <c:val>
            <c:numRef>
              <c:f>Sheet1!$A$14:$B$14</c:f>
              <c:numCache>
                <c:formatCode>General</c:formatCode>
                <c:ptCount val="2"/>
                <c:pt idx="0">
                  <c:v>0.05</c:v>
                </c:pt>
                <c:pt idx="1">
                  <c:v>0.18</c:v>
                </c:pt>
              </c:numCache>
            </c:numRef>
          </c:val>
          <c:smooth val="0"/>
          <c:extLst>
            <c:ext xmlns:c16="http://schemas.microsoft.com/office/drawing/2014/chart" uri="{C3380CC4-5D6E-409C-BE32-E72D297353CC}">
              <c16:uniqueId val="{0000000D-F157-DB47-9134-5FF5990AFD00}"/>
            </c:ext>
          </c:extLst>
        </c:ser>
        <c:ser>
          <c:idx val="14"/>
          <c:order val="14"/>
          <c:spPr>
            <a:ln w="19050" cap="rnd" cmpd="sng" algn="ctr">
              <a:solidFill>
                <a:srgbClr val="000000"/>
              </a:solidFill>
              <a:prstDash val="dot"/>
              <a:round/>
              <a:headEnd type="none" w="med" len="med"/>
              <a:tailEnd type="none" w="med" len="med"/>
            </a:ln>
          </c:spPr>
          <c:marker>
            <c:symbol val="none"/>
          </c:marker>
          <c:val>
            <c:numRef>
              <c:f>Sheet1!$A$15:$B$15</c:f>
              <c:numCache>
                <c:formatCode>General</c:formatCode>
                <c:ptCount val="2"/>
                <c:pt idx="0">
                  <c:v>0.08</c:v>
                </c:pt>
                <c:pt idx="1">
                  <c:v>0.28000000000000003</c:v>
                </c:pt>
              </c:numCache>
            </c:numRef>
          </c:val>
          <c:smooth val="0"/>
          <c:extLst>
            <c:ext xmlns:c16="http://schemas.microsoft.com/office/drawing/2014/chart" uri="{C3380CC4-5D6E-409C-BE32-E72D297353CC}">
              <c16:uniqueId val="{0000000E-F157-DB47-9134-5FF5990AFD00}"/>
            </c:ext>
          </c:extLst>
        </c:ser>
        <c:ser>
          <c:idx val="15"/>
          <c:order val="15"/>
          <c:spPr>
            <a:ln w="19050" cap="rnd" cmpd="sng" algn="ctr">
              <a:solidFill>
                <a:srgbClr val="000000"/>
              </a:solidFill>
              <a:prstDash val="dot"/>
              <a:round/>
              <a:headEnd type="none" w="med" len="med"/>
              <a:tailEnd type="none" w="med" len="med"/>
            </a:ln>
          </c:spPr>
          <c:marker>
            <c:symbol val="none"/>
          </c:marker>
          <c:val>
            <c:numRef>
              <c:f>Sheet1!$A$16:$B$16</c:f>
              <c:numCache>
                <c:formatCode>General</c:formatCode>
                <c:ptCount val="2"/>
                <c:pt idx="0">
                  <c:v>0.15</c:v>
                </c:pt>
                <c:pt idx="1">
                  <c:v>0.22</c:v>
                </c:pt>
              </c:numCache>
            </c:numRef>
          </c:val>
          <c:smooth val="0"/>
          <c:extLst>
            <c:ext xmlns:c16="http://schemas.microsoft.com/office/drawing/2014/chart" uri="{C3380CC4-5D6E-409C-BE32-E72D297353CC}">
              <c16:uniqueId val="{0000000F-F157-DB47-9134-5FF5990AFD00}"/>
            </c:ext>
          </c:extLst>
        </c:ser>
        <c:ser>
          <c:idx val="16"/>
          <c:order val="16"/>
          <c:spPr>
            <a:ln w="19050" cap="rnd" cmpd="sng" algn="ctr">
              <a:solidFill>
                <a:srgbClr val="000000"/>
              </a:solidFill>
              <a:prstDash val="dot"/>
              <a:round/>
              <a:headEnd type="none" w="med" len="med"/>
              <a:tailEnd type="none" w="med" len="med"/>
            </a:ln>
          </c:spPr>
          <c:marker>
            <c:symbol val="none"/>
          </c:marker>
          <c:val>
            <c:numRef>
              <c:f>Sheet1!$A$17:$B$17</c:f>
              <c:numCache>
                <c:formatCode>General</c:formatCode>
                <c:ptCount val="2"/>
                <c:pt idx="0">
                  <c:v>0.12</c:v>
                </c:pt>
                <c:pt idx="1">
                  <c:v>0.66</c:v>
                </c:pt>
              </c:numCache>
            </c:numRef>
          </c:val>
          <c:smooth val="0"/>
          <c:extLst>
            <c:ext xmlns:c16="http://schemas.microsoft.com/office/drawing/2014/chart" uri="{C3380CC4-5D6E-409C-BE32-E72D297353CC}">
              <c16:uniqueId val="{00000010-F157-DB47-9134-5FF5990AFD00}"/>
            </c:ext>
          </c:extLst>
        </c:ser>
        <c:ser>
          <c:idx val="17"/>
          <c:order val="17"/>
          <c:spPr>
            <a:ln w="19050" cap="rnd" cmpd="sng" algn="ctr">
              <a:solidFill>
                <a:srgbClr val="000000"/>
              </a:solidFill>
              <a:prstDash val="solid"/>
              <a:round/>
              <a:headEnd type="none" w="med" len="med"/>
              <a:tailEnd type="none" w="med" len="med"/>
            </a:ln>
          </c:spPr>
          <c:marker>
            <c:symbol val="none"/>
          </c:marker>
          <c:val>
            <c:numRef>
              <c:f>Sheet1!$A$18:$B$18</c:f>
              <c:numCache>
                <c:formatCode>General</c:formatCode>
                <c:ptCount val="2"/>
                <c:pt idx="0">
                  <c:v>0.19</c:v>
                </c:pt>
                <c:pt idx="1">
                  <c:v>0.19</c:v>
                </c:pt>
              </c:numCache>
            </c:numRef>
          </c:val>
          <c:smooth val="0"/>
          <c:extLst>
            <c:ext xmlns:c16="http://schemas.microsoft.com/office/drawing/2014/chart" uri="{C3380CC4-5D6E-409C-BE32-E72D297353CC}">
              <c16:uniqueId val="{00000011-F157-DB47-9134-5FF5990AFD00}"/>
            </c:ext>
          </c:extLst>
        </c:ser>
        <c:ser>
          <c:idx val="18"/>
          <c:order val="18"/>
          <c:spPr>
            <a:ln w="19050" cap="rnd" cmpd="sng" algn="ctr">
              <a:solidFill>
                <a:srgbClr val="000000"/>
              </a:solidFill>
              <a:prstDash val="solid"/>
              <a:round/>
              <a:headEnd type="none" w="med" len="med"/>
              <a:tailEnd type="none" w="med" len="med"/>
            </a:ln>
          </c:spPr>
          <c:marker>
            <c:symbol val="none"/>
          </c:marker>
          <c:val>
            <c:numRef>
              <c:f>Sheet1!$A$19:$B$19</c:f>
              <c:numCache>
                <c:formatCode>General</c:formatCode>
                <c:ptCount val="2"/>
                <c:pt idx="0">
                  <c:v>0.14000000000000001</c:v>
                </c:pt>
                <c:pt idx="1">
                  <c:v>0.08</c:v>
                </c:pt>
              </c:numCache>
            </c:numRef>
          </c:val>
          <c:smooth val="0"/>
          <c:extLst>
            <c:ext xmlns:c16="http://schemas.microsoft.com/office/drawing/2014/chart" uri="{C3380CC4-5D6E-409C-BE32-E72D297353CC}">
              <c16:uniqueId val="{00000012-F157-DB47-9134-5FF5990AFD00}"/>
            </c:ext>
          </c:extLst>
        </c:ser>
        <c:ser>
          <c:idx val="19"/>
          <c:order val="19"/>
          <c:spPr>
            <a:ln w="19050" cap="rnd" cmpd="sng" algn="ctr">
              <a:solidFill>
                <a:srgbClr val="000000"/>
              </a:solidFill>
              <a:prstDash val="dot"/>
              <a:round/>
              <a:headEnd type="none" w="med" len="med"/>
              <a:tailEnd type="none" w="med" len="med"/>
            </a:ln>
          </c:spPr>
          <c:marker>
            <c:symbol val="none"/>
          </c:marker>
          <c:val>
            <c:numRef>
              <c:f>Sheet1!$A$20:$B$20</c:f>
              <c:numCache>
                <c:formatCode>General</c:formatCode>
                <c:ptCount val="2"/>
                <c:pt idx="0">
                  <c:v>7.0000000000000007E-2</c:v>
                </c:pt>
                <c:pt idx="1">
                  <c:v>0.13</c:v>
                </c:pt>
              </c:numCache>
            </c:numRef>
          </c:val>
          <c:smooth val="0"/>
          <c:extLst>
            <c:ext xmlns:c16="http://schemas.microsoft.com/office/drawing/2014/chart" uri="{C3380CC4-5D6E-409C-BE32-E72D297353CC}">
              <c16:uniqueId val="{00000013-F157-DB47-9134-5FF5990AFD00}"/>
            </c:ext>
          </c:extLst>
        </c:ser>
        <c:ser>
          <c:idx val="20"/>
          <c:order val="20"/>
          <c:marker>
            <c:symbol val="none"/>
          </c:marker>
          <c:val>
            <c:numRef>
              <c:f>Sheet1!$A$21:$B$21</c:f>
              <c:numCache>
                <c:formatCode>General</c:formatCode>
                <c:ptCount val="2"/>
                <c:pt idx="0">
                  <c:v>0.06</c:v>
                </c:pt>
                <c:pt idx="1">
                  <c:v>0.08</c:v>
                </c:pt>
              </c:numCache>
            </c:numRef>
          </c:val>
          <c:smooth val="0"/>
          <c:extLst>
            <c:ext xmlns:c16="http://schemas.microsoft.com/office/drawing/2014/chart" uri="{C3380CC4-5D6E-409C-BE32-E72D297353CC}">
              <c16:uniqueId val="{00000014-F157-DB47-9134-5FF5990AFD00}"/>
            </c:ext>
          </c:extLst>
        </c:ser>
        <c:ser>
          <c:idx val="21"/>
          <c:order val="21"/>
          <c:spPr>
            <a:ln w="19050" cap="rnd" cmpd="sng" algn="ctr">
              <a:solidFill>
                <a:srgbClr val="000000"/>
              </a:solidFill>
              <a:prstDash val="solid"/>
              <a:round/>
              <a:headEnd type="none" w="med" len="med"/>
              <a:tailEnd type="none" w="med" len="med"/>
            </a:ln>
          </c:spPr>
          <c:marker>
            <c:symbol val="none"/>
          </c:marker>
          <c:val>
            <c:numRef>
              <c:f>Sheet1!$A$22:$B$22</c:f>
              <c:numCache>
                <c:formatCode>General</c:formatCode>
                <c:ptCount val="2"/>
                <c:pt idx="0">
                  <c:v>0.04</c:v>
                </c:pt>
                <c:pt idx="1">
                  <c:v>0.03</c:v>
                </c:pt>
              </c:numCache>
            </c:numRef>
          </c:val>
          <c:smooth val="0"/>
          <c:extLst>
            <c:ext xmlns:c16="http://schemas.microsoft.com/office/drawing/2014/chart" uri="{C3380CC4-5D6E-409C-BE32-E72D297353CC}">
              <c16:uniqueId val="{00000015-F157-DB47-9134-5FF5990AFD00}"/>
            </c:ext>
          </c:extLst>
        </c:ser>
        <c:ser>
          <c:idx val="22"/>
          <c:order val="22"/>
          <c:spPr>
            <a:ln w="19050" cap="rnd" cmpd="sng" algn="ctr">
              <a:solidFill>
                <a:srgbClr val="000000"/>
              </a:solidFill>
              <a:prstDash val="solid"/>
              <a:round/>
              <a:headEnd type="none" w="med" len="med"/>
              <a:tailEnd type="none" w="med" len="med"/>
            </a:ln>
          </c:spPr>
          <c:marker>
            <c:symbol val="none"/>
          </c:marker>
          <c:val>
            <c:numRef>
              <c:f>Sheet1!$A$23:$B$23</c:f>
              <c:numCache>
                <c:formatCode>General</c:formatCode>
                <c:ptCount val="2"/>
                <c:pt idx="0">
                  <c:v>0.1</c:v>
                </c:pt>
                <c:pt idx="1">
                  <c:v>0.09</c:v>
                </c:pt>
              </c:numCache>
            </c:numRef>
          </c:val>
          <c:smooth val="0"/>
          <c:extLst>
            <c:ext xmlns:c16="http://schemas.microsoft.com/office/drawing/2014/chart" uri="{C3380CC4-5D6E-409C-BE32-E72D297353CC}">
              <c16:uniqueId val="{00000016-F157-DB47-9134-5FF5990AFD00}"/>
            </c:ext>
          </c:extLst>
        </c:ser>
        <c:ser>
          <c:idx val="23"/>
          <c:order val="23"/>
          <c:spPr>
            <a:ln w="19050" cap="rnd" cmpd="sng" algn="ctr">
              <a:solidFill>
                <a:srgbClr val="000000"/>
              </a:solidFill>
              <a:prstDash val="dot"/>
              <a:round/>
              <a:headEnd type="none" w="med" len="med"/>
              <a:tailEnd type="none" w="med" len="med"/>
            </a:ln>
          </c:spPr>
          <c:marker>
            <c:symbol val="none"/>
          </c:marker>
          <c:val>
            <c:numRef>
              <c:f>Sheet1!$A$24:$B$24</c:f>
              <c:numCache>
                <c:formatCode>General</c:formatCode>
                <c:ptCount val="2"/>
                <c:pt idx="0">
                  <c:v>0.06</c:v>
                </c:pt>
                <c:pt idx="1">
                  <c:v>0.08</c:v>
                </c:pt>
              </c:numCache>
            </c:numRef>
          </c:val>
          <c:smooth val="0"/>
          <c:extLst>
            <c:ext xmlns:c16="http://schemas.microsoft.com/office/drawing/2014/chart" uri="{C3380CC4-5D6E-409C-BE32-E72D297353CC}">
              <c16:uniqueId val="{00000017-F157-DB47-9134-5FF5990AFD00}"/>
            </c:ext>
          </c:extLst>
        </c:ser>
        <c:ser>
          <c:idx val="24"/>
          <c:order val="24"/>
          <c:spPr>
            <a:ln w="19050" cap="rnd" cmpd="sng" algn="ctr">
              <a:solidFill>
                <a:srgbClr val="000000"/>
              </a:solidFill>
              <a:prstDash val="solid"/>
              <a:round/>
              <a:headEnd type="none" w="med" len="med"/>
              <a:tailEnd type="none" w="med" len="med"/>
            </a:ln>
          </c:spPr>
          <c:marker>
            <c:symbol val="none"/>
          </c:marker>
          <c:val>
            <c:numRef>
              <c:f>Sheet1!$A$25:$B$25</c:f>
              <c:numCache>
                <c:formatCode>General</c:formatCode>
                <c:ptCount val="2"/>
                <c:pt idx="0">
                  <c:v>0.08</c:v>
                </c:pt>
                <c:pt idx="1">
                  <c:v>0.06</c:v>
                </c:pt>
              </c:numCache>
            </c:numRef>
          </c:val>
          <c:smooth val="0"/>
          <c:extLst>
            <c:ext xmlns:c16="http://schemas.microsoft.com/office/drawing/2014/chart" uri="{C3380CC4-5D6E-409C-BE32-E72D297353CC}">
              <c16:uniqueId val="{00000018-F157-DB47-9134-5FF5990AFD00}"/>
            </c:ext>
          </c:extLst>
        </c:ser>
        <c:ser>
          <c:idx val="25"/>
          <c:order val="25"/>
          <c:spPr>
            <a:ln w="19050" cap="rnd" cmpd="sng" algn="ctr">
              <a:solidFill>
                <a:srgbClr val="000000"/>
              </a:solidFill>
              <a:prstDash val="dot"/>
              <a:round/>
              <a:headEnd type="none" w="med" len="med"/>
              <a:tailEnd type="none" w="med" len="med"/>
            </a:ln>
          </c:spPr>
          <c:marker>
            <c:symbol val="none"/>
          </c:marker>
          <c:val>
            <c:numRef>
              <c:f>Sheet1!$A$26:$B$26</c:f>
              <c:numCache>
                <c:formatCode>General</c:formatCode>
                <c:ptCount val="2"/>
                <c:pt idx="0">
                  <c:v>0.15</c:v>
                </c:pt>
                <c:pt idx="1">
                  <c:v>0.27</c:v>
                </c:pt>
              </c:numCache>
            </c:numRef>
          </c:val>
          <c:smooth val="0"/>
          <c:extLst>
            <c:ext xmlns:c16="http://schemas.microsoft.com/office/drawing/2014/chart" uri="{C3380CC4-5D6E-409C-BE32-E72D297353CC}">
              <c16:uniqueId val="{00000019-F157-DB47-9134-5FF5990AFD00}"/>
            </c:ext>
          </c:extLst>
        </c:ser>
        <c:ser>
          <c:idx val="26"/>
          <c:order val="26"/>
          <c:spPr>
            <a:ln w="19050" cap="rnd" cmpd="sng" algn="ctr">
              <a:solidFill>
                <a:srgbClr val="000000"/>
              </a:solidFill>
              <a:prstDash val="solid"/>
              <a:round/>
              <a:headEnd type="none" w="med" len="med"/>
              <a:tailEnd type="none" w="med" len="med"/>
            </a:ln>
          </c:spPr>
          <c:marker>
            <c:symbol val="none"/>
          </c:marker>
          <c:val>
            <c:numRef>
              <c:f>Sheet1!$A$27:$B$27</c:f>
              <c:numCache>
                <c:formatCode>General</c:formatCode>
                <c:ptCount val="2"/>
                <c:pt idx="0">
                  <c:v>0.06</c:v>
                </c:pt>
                <c:pt idx="1">
                  <c:v>0.08</c:v>
                </c:pt>
              </c:numCache>
            </c:numRef>
          </c:val>
          <c:smooth val="0"/>
          <c:extLst>
            <c:ext xmlns:c16="http://schemas.microsoft.com/office/drawing/2014/chart" uri="{C3380CC4-5D6E-409C-BE32-E72D297353CC}">
              <c16:uniqueId val="{0000001A-F157-DB47-9134-5FF5990AFD00}"/>
            </c:ext>
          </c:extLst>
        </c:ser>
        <c:ser>
          <c:idx val="27"/>
          <c:order val="27"/>
          <c:spPr>
            <a:ln w="19050" cap="rnd" cmpd="sng" algn="ctr">
              <a:solidFill>
                <a:srgbClr val="000000"/>
              </a:solidFill>
              <a:prstDash val="solid"/>
              <a:round/>
              <a:headEnd type="none" w="med" len="med"/>
              <a:tailEnd type="none" w="med" len="med"/>
            </a:ln>
          </c:spPr>
          <c:marker>
            <c:symbol val="none"/>
          </c:marker>
          <c:val>
            <c:numRef>
              <c:f>Sheet1!$A$28:$B$28</c:f>
              <c:numCache>
                <c:formatCode>General</c:formatCode>
                <c:ptCount val="2"/>
                <c:pt idx="0">
                  <c:v>0.12</c:v>
                </c:pt>
                <c:pt idx="1">
                  <c:v>0.04</c:v>
                </c:pt>
              </c:numCache>
            </c:numRef>
          </c:val>
          <c:smooth val="0"/>
          <c:extLst>
            <c:ext xmlns:c16="http://schemas.microsoft.com/office/drawing/2014/chart" uri="{C3380CC4-5D6E-409C-BE32-E72D297353CC}">
              <c16:uniqueId val="{0000001B-F157-DB47-9134-5FF5990AFD00}"/>
            </c:ext>
          </c:extLst>
        </c:ser>
        <c:ser>
          <c:idx val="28"/>
          <c:order val="28"/>
          <c:spPr>
            <a:ln w="19050" cap="rnd" cmpd="sng" algn="ctr">
              <a:solidFill>
                <a:srgbClr val="000000"/>
              </a:solidFill>
              <a:prstDash val="solid"/>
              <a:round/>
              <a:headEnd type="none" w="med" len="med"/>
              <a:tailEnd type="none" w="med" len="med"/>
            </a:ln>
          </c:spPr>
          <c:marker>
            <c:symbol val="none"/>
          </c:marker>
          <c:val>
            <c:numRef>
              <c:f>Sheet1!$A$29:$B$29</c:f>
              <c:numCache>
                <c:formatCode>General</c:formatCode>
                <c:ptCount val="2"/>
                <c:pt idx="0">
                  <c:v>0.17</c:v>
                </c:pt>
                <c:pt idx="1">
                  <c:v>0.09</c:v>
                </c:pt>
              </c:numCache>
            </c:numRef>
          </c:val>
          <c:smooth val="0"/>
          <c:extLst>
            <c:ext xmlns:c16="http://schemas.microsoft.com/office/drawing/2014/chart" uri="{C3380CC4-5D6E-409C-BE32-E72D297353CC}">
              <c16:uniqueId val="{0000001C-F157-DB47-9134-5FF5990AFD00}"/>
            </c:ext>
          </c:extLst>
        </c:ser>
        <c:ser>
          <c:idx val="29"/>
          <c:order val="29"/>
          <c:spPr>
            <a:ln w="19050" cap="rnd" cmpd="sng" algn="ctr">
              <a:solidFill>
                <a:srgbClr val="000000"/>
              </a:solidFill>
              <a:prstDash val="solid"/>
              <a:round/>
              <a:headEnd type="none" w="med" len="med"/>
              <a:tailEnd type="none" w="med" len="med"/>
            </a:ln>
          </c:spPr>
          <c:marker>
            <c:symbol val="none"/>
          </c:marker>
          <c:val>
            <c:numRef>
              <c:f>Sheet1!$A$30:$B$30</c:f>
              <c:numCache>
                <c:formatCode>General</c:formatCode>
                <c:ptCount val="2"/>
                <c:pt idx="0">
                  <c:v>0.37</c:v>
                </c:pt>
                <c:pt idx="1">
                  <c:v>0.14000000000000001</c:v>
                </c:pt>
              </c:numCache>
            </c:numRef>
          </c:val>
          <c:smooth val="0"/>
          <c:extLst>
            <c:ext xmlns:c16="http://schemas.microsoft.com/office/drawing/2014/chart" uri="{C3380CC4-5D6E-409C-BE32-E72D297353CC}">
              <c16:uniqueId val="{0000001D-F157-DB47-9134-5FF5990AFD00}"/>
            </c:ext>
          </c:extLst>
        </c:ser>
        <c:ser>
          <c:idx val="30"/>
          <c:order val="30"/>
          <c:spPr>
            <a:ln w="19050" cap="rnd" cmpd="sng" algn="ctr">
              <a:solidFill>
                <a:srgbClr val="000000"/>
              </a:solidFill>
              <a:prstDash val="solid"/>
              <a:round/>
              <a:headEnd type="none" w="med" len="med"/>
              <a:tailEnd type="none" w="med" len="med"/>
            </a:ln>
          </c:spPr>
          <c:marker>
            <c:symbol val="none"/>
          </c:marker>
          <c:val>
            <c:numRef>
              <c:f>Sheet1!$A$31:$B$31</c:f>
              <c:numCache>
                <c:formatCode>General</c:formatCode>
                <c:ptCount val="2"/>
                <c:pt idx="0">
                  <c:v>0.16</c:v>
                </c:pt>
                <c:pt idx="1">
                  <c:v>0.03</c:v>
                </c:pt>
              </c:numCache>
            </c:numRef>
          </c:val>
          <c:smooth val="0"/>
          <c:extLst>
            <c:ext xmlns:c16="http://schemas.microsoft.com/office/drawing/2014/chart" uri="{C3380CC4-5D6E-409C-BE32-E72D297353CC}">
              <c16:uniqueId val="{0000001E-F157-DB47-9134-5FF5990AFD00}"/>
            </c:ext>
          </c:extLst>
        </c:ser>
        <c:ser>
          <c:idx val="31"/>
          <c:order val="31"/>
          <c:spPr>
            <a:ln w="19050" cap="rnd" cmpd="sng" algn="ctr">
              <a:solidFill>
                <a:srgbClr val="000000"/>
              </a:solidFill>
              <a:prstDash val="dot"/>
              <a:round/>
              <a:headEnd type="none" w="med" len="med"/>
              <a:tailEnd type="none" w="med" len="med"/>
            </a:ln>
          </c:spPr>
          <c:marker>
            <c:symbol val="none"/>
          </c:marker>
          <c:val>
            <c:numRef>
              <c:f>Sheet1!$A$32:$B$32</c:f>
              <c:numCache>
                <c:formatCode>General</c:formatCode>
                <c:ptCount val="2"/>
                <c:pt idx="0">
                  <c:v>0.11</c:v>
                </c:pt>
                <c:pt idx="1">
                  <c:v>0.15</c:v>
                </c:pt>
              </c:numCache>
            </c:numRef>
          </c:val>
          <c:smooth val="0"/>
          <c:extLst>
            <c:ext xmlns:c16="http://schemas.microsoft.com/office/drawing/2014/chart" uri="{C3380CC4-5D6E-409C-BE32-E72D297353CC}">
              <c16:uniqueId val="{0000001F-F157-DB47-9134-5FF5990AFD00}"/>
            </c:ext>
          </c:extLst>
        </c:ser>
        <c:ser>
          <c:idx val="32"/>
          <c:order val="32"/>
          <c:spPr>
            <a:ln w="19050" cap="rnd" cmpd="sng" algn="ctr">
              <a:solidFill>
                <a:srgbClr val="000000"/>
              </a:solidFill>
              <a:prstDash val="solid"/>
              <a:round/>
              <a:headEnd type="none" w="med" len="med"/>
              <a:tailEnd type="none" w="med" len="med"/>
            </a:ln>
          </c:spPr>
          <c:marker>
            <c:symbol val="none"/>
          </c:marker>
          <c:val>
            <c:numRef>
              <c:f>Sheet1!$A$33:$B$33</c:f>
              <c:numCache>
                <c:formatCode>General</c:formatCode>
                <c:ptCount val="2"/>
                <c:pt idx="0">
                  <c:v>0.09</c:v>
                </c:pt>
                <c:pt idx="1">
                  <c:v>0.04</c:v>
                </c:pt>
              </c:numCache>
            </c:numRef>
          </c:val>
          <c:smooth val="0"/>
          <c:extLst>
            <c:ext xmlns:c16="http://schemas.microsoft.com/office/drawing/2014/chart" uri="{C3380CC4-5D6E-409C-BE32-E72D297353CC}">
              <c16:uniqueId val="{00000020-F157-DB47-9134-5FF5990AFD00}"/>
            </c:ext>
          </c:extLst>
        </c:ser>
        <c:ser>
          <c:idx val="33"/>
          <c:order val="33"/>
          <c:spPr>
            <a:ln w="19050" cap="rnd" cmpd="sng" algn="ctr">
              <a:solidFill>
                <a:srgbClr val="000000"/>
              </a:solidFill>
              <a:prstDash val="solid"/>
              <a:round/>
              <a:headEnd type="none" w="med" len="med"/>
              <a:tailEnd type="none" w="med" len="med"/>
            </a:ln>
          </c:spPr>
          <c:marker>
            <c:symbol val="none"/>
          </c:marker>
          <c:val>
            <c:numRef>
              <c:f>Sheet1!$A$34:$B$34</c:f>
              <c:numCache>
                <c:formatCode>General</c:formatCode>
                <c:ptCount val="2"/>
                <c:pt idx="0">
                  <c:v>0.03</c:v>
                </c:pt>
                <c:pt idx="1">
                  <c:v>0.02</c:v>
                </c:pt>
              </c:numCache>
            </c:numRef>
          </c:val>
          <c:smooth val="0"/>
          <c:extLst>
            <c:ext xmlns:c16="http://schemas.microsoft.com/office/drawing/2014/chart" uri="{C3380CC4-5D6E-409C-BE32-E72D297353CC}">
              <c16:uniqueId val="{00000021-F157-DB47-9134-5FF5990AFD00}"/>
            </c:ext>
          </c:extLst>
        </c:ser>
        <c:ser>
          <c:idx val="34"/>
          <c:order val="34"/>
          <c:spPr>
            <a:ln w="19050" cap="rnd" cmpd="sng" algn="ctr">
              <a:solidFill>
                <a:srgbClr val="000000"/>
              </a:solidFill>
              <a:prstDash val="solid"/>
              <a:round/>
              <a:headEnd type="none" w="med" len="med"/>
              <a:tailEnd type="none" w="med" len="med"/>
            </a:ln>
          </c:spPr>
          <c:marker>
            <c:symbol val="none"/>
          </c:marker>
          <c:val>
            <c:numRef>
              <c:f>Sheet1!$A$35:$B$35</c:f>
              <c:numCache>
                <c:formatCode>General</c:formatCode>
                <c:ptCount val="2"/>
                <c:pt idx="0">
                  <c:v>0.11</c:v>
                </c:pt>
                <c:pt idx="1">
                  <c:v>0.05</c:v>
                </c:pt>
              </c:numCache>
            </c:numRef>
          </c:val>
          <c:smooth val="0"/>
          <c:extLst>
            <c:ext xmlns:c16="http://schemas.microsoft.com/office/drawing/2014/chart" uri="{C3380CC4-5D6E-409C-BE32-E72D297353CC}">
              <c16:uniqueId val="{00000022-F157-DB47-9134-5FF5990AFD00}"/>
            </c:ext>
          </c:extLst>
        </c:ser>
        <c:ser>
          <c:idx val="35"/>
          <c:order val="35"/>
          <c:spPr>
            <a:ln w="19050" cap="rnd" cmpd="sng" algn="ctr">
              <a:solidFill>
                <a:srgbClr val="000000"/>
              </a:solidFill>
              <a:prstDash val="solid"/>
              <a:round/>
              <a:headEnd type="none" w="med" len="med"/>
              <a:tailEnd type="none" w="med" len="med"/>
            </a:ln>
          </c:spPr>
          <c:marker>
            <c:symbol val="none"/>
          </c:marker>
          <c:val>
            <c:numRef>
              <c:f>Sheet1!$A$36:$B$36</c:f>
              <c:numCache>
                <c:formatCode>General</c:formatCode>
                <c:ptCount val="2"/>
                <c:pt idx="0">
                  <c:v>0.11</c:v>
                </c:pt>
                <c:pt idx="1">
                  <c:v>0.06</c:v>
                </c:pt>
              </c:numCache>
            </c:numRef>
          </c:val>
          <c:smooth val="0"/>
          <c:extLst>
            <c:ext xmlns:c16="http://schemas.microsoft.com/office/drawing/2014/chart" uri="{C3380CC4-5D6E-409C-BE32-E72D297353CC}">
              <c16:uniqueId val="{00000023-F157-DB47-9134-5FF5990AFD00}"/>
            </c:ext>
          </c:extLst>
        </c:ser>
        <c:ser>
          <c:idx val="36"/>
          <c:order val="36"/>
          <c:spPr>
            <a:ln w="19050" cap="rnd" cmpd="sng" algn="ctr">
              <a:solidFill>
                <a:srgbClr val="000000"/>
              </a:solidFill>
              <a:prstDash val="solid"/>
              <a:round/>
              <a:headEnd type="none" w="med" len="med"/>
              <a:tailEnd type="none" w="med" len="med"/>
            </a:ln>
          </c:spPr>
          <c:marker>
            <c:symbol val="none"/>
          </c:marker>
          <c:val>
            <c:numRef>
              <c:f>Sheet1!$A$37:$B$37</c:f>
              <c:numCache>
                <c:formatCode>General</c:formatCode>
                <c:ptCount val="2"/>
                <c:pt idx="0">
                  <c:v>0.05</c:v>
                </c:pt>
                <c:pt idx="1">
                  <c:v>0.02</c:v>
                </c:pt>
              </c:numCache>
            </c:numRef>
          </c:val>
          <c:smooth val="0"/>
          <c:extLst>
            <c:ext xmlns:c16="http://schemas.microsoft.com/office/drawing/2014/chart" uri="{C3380CC4-5D6E-409C-BE32-E72D297353CC}">
              <c16:uniqueId val="{00000024-F157-DB47-9134-5FF5990AFD00}"/>
            </c:ext>
          </c:extLst>
        </c:ser>
        <c:ser>
          <c:idx val="37"/>
          <c:order val="37"/>
          <c:spPr>
            <a:ln w="19050" cap="rnd" cmpd="sng" algn="ctr">
              <a:solidFill>
                <a:srgbClr val="000000"/>
              </a:solidFill>
              <a:prstDash val="solid"/>
              <a:round/>
              <a:headEnd type="none" w="med" len="med"/>
              <a:tailEnd type="none" w="med" len="med"/>
            </a:ln>
          </c:spPr>
          <c:marker>
            <c:symbol val="none"/>
          </c:marker>
          <c:val>
            <c:numRef>
              <c:f>Sheet1!$A$38:$B$38</c:f>
              <c:numCache>
                <c:formatCode>General</c:formatCode>
                <c:ptCount val="2"/>
                <c:pt idx="0">
                  <c:v>0.04</c:v>
                </c:pt>
                <c:pt idx="1">
                  <c:v>0.02</c:v>
                </c:pt>
              </c:numCache>
            </c:numRef>
          </c:val>
          <c:smooth val="0"/>
          <c:extLst>
            <c:ext xmlns:c16="http://schemas.microsoft.com/office/drawing/2014/chart" uri="{C3380CC4-5D6E-409C-BE32-E72D297353CC}">
              <c16:uniqueId val="{00000025-F157-DB47-9134-5FF5990AFD00}"/>
            </c:ext>
          </c:extLst>
        </c:ser>
        <c:ser>
          <c:idx val="38"/>
          <c:order val="38"/>
          <c:spPr>
            <a:ln w="19050" cap="rnd" cmpd="sng" algn="ctr">
              <a:solidFill>
                <a:srgbClr val="000000"/>
              </a:solidFill>
              <a:prstDash val="dot"/>
              <a:round/>
              <a:headEnd type="none" w="med" len="med"/>
              <a:tailEnd type="none" w="med" len="med"/>
            </a:ln>
          </c:spPr>
          <c:marker>
            <c:symbol val="none"/>
          </c:marker>
          <c:val>
            <c:numRef>
              <c:f>Sheet1!$A$39:$B$39</c:f>
              <c:numCache>
                <c:formatCode>General</c:formatCode>
                <c:ptCount val="2"/>
                <c:pt idx="0">
                  <c:v>0.02</c:v>
                </c:pt>
                <c:pt idx="1">
                  <c:v>0.03</c:v>
                </c:pt>
              </c:numCache>
            </c:numRef>
          </c:val>
          <c:smooth val="0"/>
          <c:extLst>
            <c:ext xmlns:c16="http://schemas.microsoft.com/office/drawing/2014/chart" uri="{C3380CC4-5D6E-409C-BE32-E72D297353CC}">
              <c16:uniqueId val="{00000026-F157-DB47-9134-5FF5990AFD00}"/>
            </c:ext>
          </c:extLst>
        </c:ser>
        <c:ser>
          <c:idx val="39"/>
          <c:order val="39"/>
          <c:spPr>
            <a:ln w="12700" cap="rnd" cmpd="sng" algn="ctr">
              <a:solidFill>
                <a:srgbClr val="000000"/>
              </a:solidFill>
              <a:prstDash val="dot"/>
              <a:round/>
              <a:headEnd type="none" w="med" len="med"/>
              <a:tailEnd type="none" w="med" len="med"/>
            </a:ln>
          </c:spPr>
          <c:marker>
            <c:symbol val="none"/>
          </c:marker>
          <c:val>
            <c:numRef>
              <c:f>Sheet1!$A$40:$B$40</c:f>
              <c:numCache>
                <c:formatCode>General</c:formatCode>
                <c:ptCount val="2"/>
                <c:pt idx="0">
                  <c:v>0.03</c:v>
                </c:pt>
                <c:pt idx="1">
                  <c:v>0.09</c:v>
                </c:pt>
              </c:numCache>
            </c:numRef>
          </c:val>
          <c:smooth val="0"/>
          <c:extLst>
            <c:ext xmlns:c16="http://schemas.microsoft.com/office/drawing/2014/chart" uri="{C3380CC4-5D6E-409C-BE32-E72D297353CC}">
              <c16:uniqueId val="{00000027-F157-DB47-9134-5FF5990AFD00}"/>
            </c:ext>
          </c:extLst>
        </c:ser>
        <c:ser>
          <c:idx val="40"/>
          <c:order val="40"/>
          <c:spPr>
            <a:ln w="19050" cap="rnd" cmpd="sng" algn="ctr">
              <a:solidFill>
                <a:srgbClr val="000000"/>
              </a:solidFill>
              <a:prstDash val="dot"/>
              <a:round/>
              <a:headEnd type="none" w="med" len="med"/>
              <a:tailEnd type="none" w="med" len="med"/>
            </a:ln>
          </c:spPr>
          <c:marker>
            <c:symbol val="none"/>
          </c:marker>
          <c:val>
            <c:numRef>
              <c:f>Sheet1!$A$41:$B$41</c:f>
              <c:numCache>
                <c:formatCode>General</c:formatCode>
                <c:ptCount val="2"/>
                <c:pt idx="0">
                  <c:v>0.41</c:v>
                </c:pt>
                <c:pt idx="1">
                  <c:v>0.51</c:v>
                </c:pt>
              </c:numCache>
            </c:numRef>
          </c:val>
          <c:smooth val="0"/>
          <c:extLst>
            <c:ext xmlns:c16="http://schemas.microsoft.com/office/drawing/2014/chart" uri="{C3380CC4-5D6E-409C-BE32-E72D297353CC}">
              <c16:uniqueId val="{00000028-F157-DB47-9134-5FF5990AFD00}"/>
            </c:ext>
          </c:extLst>
        </c:ser>
        <c:dLbls>
          <c:showLegendKey val="0"/>
          <c:showVal val="0"/>
          <c:showCatName val="0"/>
          <c:showSerName val="0"/>
          <c:showPercent val="0"/>
          <c:showBubbleSize val="0"/>
        </c:dLbls>
        <c:smooth val="0"/>
        <c:axId val="404564600"/>
        <c:axId val="404543160"/>
      </c:lineChart>
      <c:catAx>
        <c:axId val="404564600"/>
        <c:scaling>
          <c:orientation val="minMax"/>
        </c:scaling>
        <c:delete val="0"/>
        <c:axPos val="b"/>
        <c:majorTickMark val="out"/>
        <c:minorTickMark val="none"/>
        <c:tickLblPos val="none"/>
        <c:crossAx val="404543160"/>
        <c:crosses val="autoZero"/>
        <c:auto val="1"/>
        <c:lblAlgn val="ctr"/>
        <c:lblOffset val="100"/>
        <c:noMultiLvlLbl val="0"/>
      </c:catAx>
      <c:valAx>
        <c:axId val="404543160"/>
        <c:scaling>
          <c:orientation val="minMax"/>
        </c:scaling>
        <c:delete val="0"/>
        <c:axPos val="l"/>
        <c:majorGridlines/>
        <c:numFmt formatCode="General" sourceLinked="1"/>
        <c:majorTickMark val="out"/>
        <c:minorTickMark val="none"/>
        <c:tickLblPos val="nextTo"/>
        <c:txPr>
          <a:bodyPr/>
          <a:lstStyle/>
          <a:p>
            <a:pPr>
              <a:defRPr sz="1400" b="1" i="1">
                <a:latin typeface="Times New Roman"/>
              </a:defRPr>
            </a:pPr>
            <a:endParaRPr lang="ja-JP"/>
          </a:p>
        </c:txPr>
        <c:crossAx val="404564600"/>
        <c:crosses val="autoZero"/>
        <c:crossBetween val="between"/>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spPr>
            <a:ln w="38100" cmpd="sng">
              <a:solidFill>
                <a:srgbClr val="FF6600"/>
              </a:solidFill>
              <a:headEnd type="oval"/>
              <a:tailEnd type="oval"/>
            </a:ln>
          </c:spPr>
          <c:marker>
            <c:symbol val="none"/>
          </c:marker>
          <c:dPt>
            <c:idx val="3"/>
            <c:bubble3D val="0"/>
            <c:spPr>
              <a:ln w="38100" cmpd="sng">
                <a:solidFill>
                  <a:srgbClr val="FF6600">
                    <a:alpha val="0"/>
                  </a:srgbClr>
                </a:solidFill>
                <a:headEnd type="oval"/>
                <a:tailEnd type="oval"/>
              </a:ln>
            </c:spPr>
            <c:extLst>
              <c:ext xmlns:c16="http://schemas.microsoft.com/office/drawing/2014/chart" uri="{C3380CC4-5D6E-409C-BE32-E72D297353CC}">
                <c16:uniqueId val="{00000000-55B2-EB4C-AF04-8EE7BBE321DE}"/>
              </c:ext>
            </c:extLst>
          </c:dPt>
          <c:val>
            <c:numRef>
              <c:f>Sheet1!$H$2:$H$5</c:f>
              <c:numCache>
                <c:formatCode>General</c:formatCode>
                <c:ptCount val="4"/>
                <c:pt idx="0">
                  <c:v>0.05</c:v>
                </c:pt>
                <c:pt idx="1">
                  <c:v>0.12</c:v>
                </c:pt>
                <c:pt idx="2">
                  <c:v>0.15</c:v>
                </c:pt>
                <c:pt idx="3">
                  <c:v>0.04</c:v>
                </c:pt>
              </c:numCache>
            </c:numRef>
          </c:val>
          <c:smooth val="0"/>
          <c:extLst>
            <c:ext xmlns:c16="http://schemas.microsoft.com/office/drawing/2014/chart" uri="{C3380CC4-5D6E-409C-BE32-E72D297353CC}">
              <c16:uniqueId val="{00000001-55B2-EB4C-AF04-8EE7BBE321DE}"/>
            </c:ext>
          </c:extLst>
        </c:ser>
        <c:dLbls>
          <c:showLegendKey val="0"/>
          <c:showVal val="0"/>
          <c:showCatName val="0"/>
          <c:showSerName val="0"/>
          <c:showPercent val="0"/>
          <c:showBubbleSize val="0"/>
        </c:dLbls>
        <c:smooth val="0"/>
        <c:axId val="388600920"/>
        <c:axId val="226069640"/>
      </c:lineChart>
      <c:catAx>
        <c:axId val="388600920"/>
        <c:scaling>
          <c:orientation val="minMax"/>
        </c:scaling>
        <c:delete val="0"/>
        <c:axPos val="b"/>
        <c:majorTickMark val="out"/>
        <c:minorTickMark val="none"/>
        <c:tickLblPos val="none"/>
        <c:crossAx val="226069640"/>
        <c:crosses val="autoZero"/>
        <c:auto val="1"/>
        <c:lblAlgn val="ctr"/>
        <c:lblOffset val="100"/>
        <c:noMultiLvlLbl val="0"/>
      </c:catAx>
      <c:valAx>
        <c:axId val="226069640"/>
        <c:scaling>
          <c:orientation val="minMax"/>
        </c:scaling>
        <c:delete val="0"/>
        <c:axPos val="l"/>
        <c:majorGridlines/>
        <c:numFmt formatCode="General" sourceLinked="1"/>
        <c:majorTickMark val="out"/>
        <c:minorTickMark val="none"/>
        <c:tickLblPos val="nextTo"/>
        <c:txPr>
          <a:bodyPr/>
          <a:lstStyle/>
          <a:p>
            <a:pPr>
              <a:defRPr sz="1400" b="1" i="1">
                <a:latin typeface="Times New Roman"/>
              </a:defRPr>
            </a:pPr>
            <a:endParaRPr lang="ja-JP"/>
          </a:p>
        </c:txPr>
        <c:crossAx val="388600920"/>
        <c:crosses val="autoZero"/>
        <c:crossBetween val="between"/>
      </c:valAx>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spPr>
            <a:ln w="38100" cmpd="sng">
              <a:solidFill>
                <a:srgbClr val="FF6600"/>
              </a:solidFill>
              <a:headEnd type="oval"/>
              <a:tailEnd type="oval"/>
            </a:ln>
          </c:spPr>
          <c:marker>
            <c:symbol val="none"/>
          </c:marker>
          <c:val>
            <c:numRef>
              <c:f>Sheet1!$H$2:$H$5</c:f>
              <c:numCache>
                <c:formatCode>General</c:formatCode>
                <c:ptCount val="4"/>
                <c:pt idx="0">
                  <c:v>0.05</c:v>
                </c:pt>
                <c:pt idx="1">
                  <c:v>0.12</c:v>
                </c:pt>
                <c:pt idx="2">
                  <c:v>0.15</c:v>
                </c:pt>
                <c:pt idx="3">
                  <c:v>0.04</c:v>
                </c:pt>
              </c:numCache>
            </c:numRef>
          </c:val>
          <c:smooth val="0"/>
          <c:extLst>
            <c:ext xmlns:c16="http://schemas.microsoft.com/office/drawing/2014/chart" uri="{C3380CC4-5D6E-409C-BE32-E72D297353CC}">
              <c16:uniqueId val="{00000000-E570-1A4E-BD49-A87015023CDD}"/>
            </c:ext>
          </c:extLst>
        </c:ser>
        <c:dLbls>
          <c:showLegendKey val="0"/>
          <c:showVal val="0"/>
          <c:showCatName val="0"/>
          <c:showSerName val="0"/>
          <c:showPercent val="0"/>
          <c:showBubbleSize val="0"/>
        </c:dLbls>
        <c:smooth val="0"/>
        <c:axId val="388692600"/>
        <c:axId val="388695656"/>
      </c:lineChart>
      <c:catAx>
        <c:axId val="388692600"/>
        <c:scaling>
          <c:orientation val="minMax"/>
        </c:scaling>
        <c:delete val="0"/>
        <c:axPos val="b"/>
        <c:majorTickMark val="out"/>
        <c:minorTickMark val="none"/>
        <c:tickLblPos val="none"/>
        <c:crossAx val="388695656"/>
        <c:crosses val="autoZero"/>
        <c:auto val="1"/>
        <c:lblAlgn val="ctr"/>
        <c:lblOffset val="100"/>
        <c:noMultiLvlLbl val="0"/>
      </c:catAx>
      <c:valAx>
        <c:axId val="388695656"/>
        <c:scaling>
          <c:orientation val="minMax"/>
        </c:scaling>
        <c:delete val="0"/>
        <c:axPos val="l"/>
        <c:majorGridlines/>
        <c:numFmt formatCode="General" sourceLinked="1"/>
        <c:majorTickMark val="out"/>
        <c:minorTickMark val="none"/>
        <c:tickLblPos val="nextTo"/>
        <c:txPr>
          <a:bodyPr/>
          <a:lstStyle/>
          <a:p>
            <a:pPr>
              <a:defRPr sz="1400" b="1" i="1">
                <a:latin typeface="Times New Roman"/>
              </a:defRPr>
            </a:pPr>
            <a:endParaRPr lang="ja-JP"/>
          </a:p>
        </c:txPr>
        <c:crossAx val="388692600"/>
        <c:crosses val="autoZero"/>
        <c:crossBetween val="between"/>
      </c:valAx>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38100" cap="rnd">
              <a:solidFill>
                <a:schemeClr val="accent2"/>
              </a:solidFill>
              <a:round/>
            </a:ln>
            <a:effectLst/>
          </c:spPr>
          <c:marker>
            <c:symbol val="none"/>
          </c:marker>
          <c:val>
            <c:numRef>
              <c:f>Sheet1!$A$2:$A$6</c:f>
              <c:numCache>
                <c:formatCode>General</c:formatCode>
                <c:ptCount val="5"/>
                <c:pt idx="0">
                  <c:v>0.05</c:v>
                </c:pt>
                <c:pt idx="1">
                  <c:v>0.1</c:v>
                </c:pt>
                <c:pt idx="2">
                  <c:v>0.1</c:v>
                </c:pt>
                <c:pt idx="3">
                  <c:v>0.05</c:v>
                </c:pt>
                <c:pt idx="4">
                  <c:v>0.11</c:v>
                </c:pt>
              </c:numCache>
            </c:numRef>
          </c:val>
          <c:smooth val="0"/>
          <c:extLst>
            <c:ext xmlns:c16="http://schemas.microsoft.com/office/drawing/2014/chart" uri="{C3380CC4-5D6E-409C-BE32-E72D297353CC}">
              <c16:uniqueId val="{00000000-309C-6149-BEA7-11C306306944}"/>
            </c:ext>
          </c:extLst>
        </c:ser>
        <c:dLbls>
          <c:showLegendKey val="0"/>
          <c:showVal val="0"/>
          <c:showCatName val="0"/>
          <c:showSerName val="0"/>
          <c:showPercent val="0"/>
          <c:showBubbleSize val="0"/>
        </c:dLbls>
        <c:smooth val="0"/>
        <c:axId val="1302115744"/>
        <c:axId val="1305807648"/>
      </c:lineChart>
      <c:catAx>
        <c:axId val="1302115744"/>
        <c:scaling>
          <c:orientation val="minMax"/>
        </c:scaling>
        <c:delete val="1"/>
        <c:axPos val="b"/>
        <c:majorTickMark val="none"/>
        <c:minorTickMark val="none"/>
        <c:tickLblPos val="nextTo"/>
        <c:crossAx val="1305807648"/>
        <c:crosses val="autoZero"/>
        <c:auto val="1"/>
        <c:lblAlgn val="ctr"/>
        <c:lblOffset val="100"/>
        <c:noMultiLvlLbl val="0"/>
      </c:catAx>
      <c:valAx>
        <c:axId val="13058076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1"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ja-JP"/>
          </a:p>
        </c:txPr>
        <c:crossAx val="1302115744"/>
        <c:crosses val="autoZero"/>
        <c:crossBetween val="between"/>
      </c:valAx>
      <c:spPr>
        <a:noFill/>
        <a:ln>
          <a:solidFill>
            <a:schemeClr val="tx1"/>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84871" cy="502755"/>
          </a:xfrm>
          <a:prstGeom prst="rect">
            <a:avLst/>
          </a:prstGeom>
        </p:spPr>
        <p:txBody>
          <a:bodyPr vert="horz" lIns="96616" tIns="48308" rIns="96616" bIns="48308" rtlCol="0"/>
          <a:lstStyle>
            <a:lvl1pPr algn="l">
              <a:defRPr sz="1300"/>
            </a:lvl1pPr>
          </a:lstStyle>
          <a:p>
            <a:endParaRPr kumimoji="1" lang="ja-JP" altLang="en-US"/>
          </a:p>
        </p:txBody>
      </p:sp>
      <p:sp>
        <p:nvSpPr>
          <p:cNvPr id="3" name="日付プレースホルダー 2"/>
          <p:cNvSpPr>
            <a:spLocks noGrp="1"/>
          </p:cNvSpPr>
          <p:nvPr>
            <p:ph type="dt" idx="1"/>
          </p:nvPr>
        </p:nvSpPr>
        <p:spPr>
          <a:xfrm>
            <a:off x="3901698" y="0"/>
            <a:ext cx="2984871" cy="502755"/>
          </a:xfrm>
          <a:prstGeom prst="rect">
            <a:avLst/>
          </a:prstGeom>
        </p:spPr>
        <p:txBody>
          <a:bodyPr vert="horz" lIns="96616" tIns="48308" rIns="96616" bIns="48308" rtlCol="0"/>
          <a:lstStyle>
            <a:lvl1pPr algn="r">
              <a:defRPr sz="1300"/>
            </a:lvl1pPr>
          </a:lstStyle>
          <a:p>
            <a:fld id="{B81676FD-0EEF-3744-A2A5-C2397DBA22F6}" type="datetimeFigureOut">
              <a:rPr kumimoji="1" lang="ja-JP" altLang="en-US" smtClean="0"/>
              <a:pPr/>
              <a:t>2020/10/7</a:t>
            </a:fld>
            <a:endParaRPr kumimoji="1" lang="ja-JP" altLang="en-US"/>
          </a:p>
        </p:txBody>
      </p:sp>
      <p:sp>
        <p:nvSpPr>
          <p:cNvPr id="4" name="スライド イメージ プレースホルダー 3"/>
          <p:cNvSpPr>
            <a:spLocks noGrp="1" noRot="1" noChangeAspect="1"/>
          </p:cNvSpPr>
          <p:nvPr>
            <p:ph type="sldImg" idx="2"/>
          </p:nvPr>
        </p:nvSpPr>
        <p:spPr>
          <a:xfrm>
            <a:off x="1190625" y="1252538"/>
            <a:ext cx="4506913" cy="3381375"/>
          </a:xfrm>
          <a:prstGeom prst="rect">
            <a:avLst/>
          </a:prstGeom>
          <a:noFill/>
          <a:ln w="12700">
            <a:solidFill>
              <a:prstClr val="black"/>
            </a:solidFill>
          </a:ln>
        </p:spPr>
        <p:txBody>
          <a:bodyPr vert="horz" lIns="96616" tIns="48308" rIns="96616" bIns="48308" rtlCol="0" anchor="ctr"/>
          <a:lstStyle/>
          <a:p>
            <a:endParaRPr lang="ja-JP" altLang="en-US"/>
          </a:p>
        </p:txBody>
      </p:sp>
      <p:sp>
        <p:nvSpPr>
          <p:cNvPr id="5" name="ノート プレースホルダー 4"/>
          <p:cNvSpPr>
            <a:spLocks noGrp="1"/>
          </p:cNvSpPr>
          <p:nvPr>
            <p:ph type="body" sz="quarter" idx="3"/>
          </p:nvPr>
        </p:nvSpPr>
        <p:spPr>
          <a:xfrm>
            <a:off x="688817" y="4822269"/>
            <a:ext cx="5510530" cy="3945493"/>
          </a:xfrm>
          <a:prstGeom prst="rect">
            <a:avLst/>
          </a:prstGeom>
        </p:spPr>
        <p:txBody>
          <a:bodyPr vert="horz" lIns="96616" tIns="48308" rIns="96616" bIns="48308"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517547"/>
            <a:ext cx="2984871" cy="502754"/>
          </a:xfrm>
          <a:prstGeom prst="rect">
            <a:avLst/>
          </a:prstGeom>
        </p:spPr>
        <p:txBody>
          <a:bodyPr vert="horz" lIns="96616" tIns="48308" rIns="96616" bIns="48308"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3901698" y="9517547"/>
            <a:ext cx="2984871" cy="502754"/>
          </a:xfrm>
          <a:prstGeom prst="rect">
            <a:avLst/>
          </a:prstGeom>
        </p:spPr>
        <p:txBody>
          <a:bodyPr vert="horz" lIns="96616" tIns="48308" rIns="96616" bIns="48308" rtlCol="0" anchor="b"/>
          <a:lstStyle>
            <a:lvl1pPr algn="r">
              <a:defRPr sz="1300"/>
            </a:lvl1pPr>
          </a:lstStyle>
          <a:p>
            <a:fld id="{FF6281A0-A562-1F44-93FB-582DB92323C3}" type="slidenum">
              <a:rPr kumimoji="1" lang="ja-JP" altLang="en-US" smtClean="0"/>
              <a:pPr/>
              <a:t>‹#›</a:t>
            </a:fld>
            <a:endParaRPr kumimoji="1" lang="ja-JP" altLang="en-US"/>
          </a:p>
        </p:txBody>
      </p:sp>
    </p:spTree>
    <p:extLst>
      <p:ext uri="{BB962C8B-B14F-4D97-AF65-F5344CB8AC3E}">
        <p14:creationId xmlns:p14="http://schemas.microsoft.com/office/powerpoint/2010/main" val="313083784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01ABB7AF-379B-3949-9D0E-F13C03BB4D8E}" type="slidenum">
              <a:rPr kumimoji="1" lang="ja-JP" altLang="en-US" smtClean="0"/>
              <a:pPr/>
              <a:t>28</a:t>
            </a:fld>
            <a:endParaRPr kumimoji="1" lang="ja-JP" altLang="en-US"/>
          </a:p>
        </p:txBody>
      </p:sp>
    </p:spTree>
    <p:extLst>
      <p:ext uri="{BB962C8B-B14F-4D97-AF65-F5344CB8AC3E}">
        <p14:creationId xmlns:p14="http://schemas.microsoft.com/office/powerpoint/2010/main" val="24778544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 サブタイトルの書式設定</a:t>
            </a:r>
          </a:p>
        </p:txBody>
      </p:sp>
      <p:sp>
        <p:nvSpPr>
          <p:cNvPr id="4" name="日付プレースホルダ 3"/>
          <p:cNvSpPr>
            <a:spLocks noGrp="1"/>
          </p:cNvSpPr>
          <p:nvPr>
            <p:ph type="dt" sz="half" idx="10"/>
          </p:nvPr>
        </p:nvSpPr>
        <p:spPr/>
        <p:txBody>
          <a:bodyPr/>
          <a:lstStyle/>
          <a:p>
            <a:fld id="{59E726CE-B1E2-714E-B35D-35EAA2D83ED0}" type="datetimeFigureOut">
              <a:rPr lang="ja-JP" altLang="en-US" smtClean="0"/>
              <a:pPr/>
              <a:t>2020/10/7</a:t>
            </a:fld>
            <a:endParaRPr lang="ja-JP" altLang="en-US"/>
          </a:p>
        </p:txBody>
      </p:sp>
      <p:sp>
        <p:nvSpPr>
          <p:cNvPr id="5" name="フッター プレースホルダ 4"/>
          <p:cNvSpPr>
            <a:spLocks noGrp="1"/>
          </p:cNvSpPr>
          <p:nvPr>
            <p:ph type="ftr" sz="quarter" idx="11"/>
          </p:nvPr>
        </p:nvSpPr>
        <p:spPr/>
        <p:txBody>
          <a:bodyPr/>
          <a:lstStyle/>
          <a:p>
            <a:endParaRPr lang="ja-JP" altLang="en-US"/>
          </a:p>
        </p:txBody>
      </p:sp>
      <p:sp>
        <p:nvSpPr>
          <p:cNvPr id="6" name="スライド番号プレースホルダ 5"/>
          <p:cNvSpPr>
            <a:spLocks noGrp="1"/>
          </p:cNvSpPr>
          <p:nvPr>
            <p:ph type="sldNum" sz="quarter" idx="12"/>
          </p:nvPr>
        </p:nvSpPr>
        <p:spPr/>
        <p:txBody>
          <a:bodyPr/>
          <a:lstStyle/>
          <a:p>
            <a:fld id="{682EBC31-768A-0040-88A6-F228EFCBFCE7}" type="slidenum">
              <a:rPr lang="ja-JP" altLang="en-US" smtClean="0"/>
              <a:pPr/>
              <a:t>‹#›</a:t>
            </a:fld>
            <a:endParaRPr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p>
            <a:fld id="{59E726CE-B1E2-714E-B35D-35EAA2D83ED0}" type="datetimeFigureOut">
              <a:rPr lang="ja-JP" altLang="en-US" smtClean="0"/>
              <a:pPr/>
              <a:t>2020/10/7</a:t>
            </a:fld>
            <a:endParaRPr lang="ja-JP" altLang="en-US"/>
          </a:p>
        </p:txBody>
      </p:sp>
      <p:sp>
        <p:nvSpPr>
          <p:cNvPr id="5" name="フッター プレースホルダ 4"/>
          <p:cNvSpPr>
            <a:spLocks noGrp="1"/>
          </p:cNvSpPr>
          <p:nvPr>
            <p:ph type="ftr" sz="quarter" idx="11"/>
          </p:nvPr>
        </p:nvSpPr>
        <p:spPr/>
        <p:txBody>
          <a:bodyPr/>
          <a:lstStyle/>
          <a:p>
            <a:endParaRPr lang="ja-JP" altLang="en-US"/>
          </a:p>
        </p:txBody>
      </p:sp>
      <p:sp>
        <p:nvSpPr>
          <p:cNvPr id="6" name="スライド番号プレースホルダ 5"/>
          <p:cNvSpPr>
            <a:spLocks noGrp="1"/>
          </p:cNvSpPr>
          <p:nvPr>
            <p:ph type="sldNum" sz="quarter" idx="12"/>
          </p:nvPr>
        </p:nvSpPr>
        <p:spPr/>
        <p:txBody>
          <a:bodyPr/>
          <a:lstStyle/>
          <a:p>
            <a:fld id="{682EBC31-768A-0040-88A6-F228EFCBFCE7}" type="slidenum">
              <a:rPr lang="ja-JP" altLang="en-US" smtClean="0"/>
              <a:pPr/>
              <a:t>‹#›</a:t>
            </a:fld>
            <a:endParaRPr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p>
            <a:fld id="{59E726CE-B1E2-714E-B35D-35EAA2D83ED0}" type="datetimeFigureOut">
              <a:rPr lang="ja-JP" altLang="en-US" smtClean="0"/>
              <a:pPr/>
              <a:t>2020/10/7</a:t>
            </a:fld>
            <a:endParaRPr lang="ja-JP" altLang="en-US"/>
          </a:p>
        </p:txBody>
      </p:sp>
      <p:sp>
        <p:nvSpPr>
          <p:cNvPr id="5" name="フッター プレースホルダ 4"/>
          <p:cNvSpPr>
            <a:spLocks noGrp="1"/>
          </p:cNvSpPr>
          <p:nvPr>
            <p:ph type="ftr" sz="quarter" idx="11"/>
          </p:nvPr>
        </p:nvSpPr>
        <p:spPr/>
        <p:txBody>
          <a:bodyPr/>
          <a:lstStyle/>
          <a:p>
            <a:endParaRPr lang="ja-JP" altLang="en-US"/>
          </a:p>
        </p:txBody>
      </p:sp>
      <p:sp>
        <p:nvSpPr>
          <p:cNvPr id="6" name="スライド番号プレースホルダ 5"/>
          <p:cNvSpPr>
            <a:spLocks noGrp="1"/>
          </p:cNvSpPr>
          <p:nvPr>
            <p:ph type="sldNum" sz="quarter" idx="12"/>
          </p:nvPr>
        </p:nvSpPr>
        <p:spPr/>
        <p:txBody>
          <a:bodyPr/>
          <a:lstStyle/>
          <a:p>
            <a:fld id="{682EBC31-768A-0040-88A6-F228EFCBFCE7}" type="slidenum">
              <a:rPr lang="ja-JP" altLang="en-US" smtClean="0"/>
              <a:pPr/>
              <a:t>‹#›</a:t>
            </a:fld>
            <a:endParaRPr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p>
            <a:fld id="{59E726CE-B1E2-714E-B35D-35EAA2D83ED0}" type="datetimeFigureOut">
              <a:rPr lang="ja-JP" altLang="en-US" smtClean="0"/>
              <a:pPr/>
              <a:t>2020/10/7</a:t>
            </a:fld>
            <a:endParaRPr lang="ja-JP" altLang="en-US"/>
          </a:p>
        </p:txBody>
      </p:sp>
      <p:sp>
        <p:nvSpPr>
          <p:cNvPr id="5" name="フッター プレースホルダ 4"/>
          <p:cNvSpPr>
            <a:spLocks noGrp="1"/>
          </p:cNvSpPr>
          <p:nvPr>
            <p:ph type="ftr" sz="quarter" idx="11"/>
          </p:nvPr>
        </p:nvSpPr>
        <p:spPr/>
        <p:txBody>
          <a:bodyPr/>
          <a:lstStyle/>
          <a:p>
            <a:endParaRPr lang="ja-JP" altLang="en-US"/>
          </a:p>
        </p:txBody>
      </p:sp>
      <p:sp>
        <p:nvSpPr>
          <p:cNvPr id="6" name="スライド番号プレースホルダ 5"/>
          <p:cNvSpPr>
            <a:spLocks noGrp="1"/>
          </p:cNvSpPr>
          <p:nvPr>
            <p:ph type="sldNum" sz="quarter" idx="12"/>
          </p:nvPr>
        </p:nvSpPr>
        <p:spPr/>
        <p:txBody>
          <a:bodyPr/>
          <a:lstStyle/>
          <a:p>
            <a:fld id="{682EBC31-768A-0040-88A6-F228EFCBFCE7}" type="slidenum">
              <a:rPr lang="ja-JP" altLang="en-US" smtClean="0"/>
              <a:pPr/>
              <a:t>‹#›</a:t>
            </a:fld>
            <a:endParaRPr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 ヘッダー">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 テキストの書式設定</a:t>
            </a:r>
          </a:p>
        </p:txBody>
      </p:sp>
      <p:sp>
        <p:nvSpPr>
          <p:cNvPr id="4" name="日付プレースホルダ 3"/>
          <p:cNvSpPr>
            <a:spLocks noGrp="1"/>
          </p:cNvSpPr>
          <p:nvPr>
            <p:ph type="dt" sz="half" idx="10"/>
          </p:nvPr>
        </p:nvSpPr>
        <p:spPr/>
        <p:txBody>
          <a:bodyPr/>
          <a:lstStyle/>
          <a:p>
            <a:fld id="{59E726CE-B1E2-714E-B35D-35EAA2D83ED0}" type="datetimeFigureOut">
              <a:rPr lang="ja-JP" altLang="en-US" smtClean="0"/>
              <a:pPr/>
              <a:t>2020/10/7</a:t>
            </a:fld>
            <a:endParaRPr lang="ja-JP" altLang="en-US"/>
          </a:p>
        </p:txBody>
      </p:sp>
      <p:sp>
        <p:nvSpPr>
          <p:cNvPr id="5" name="フッター プレースホルダ 4"/>
          <p:cNvSpPr>
            <a:spLocks noGrp="1"/>
          </p:cNvSpPr>
          <p:nvPr>
            <p:ph type="ftr" sz="quarter" idx="11"/>
          </p:nvPr>
        </p:nvSpPr>
        <p:spPr/>
        <p:txBody>
          <a:bodyPr/>
          <a:lstStyle/>
          <a:p>
            <a:endParaRPr lang="ja-JP" altLang="en-US"/>
          </a:p>
        </p:txBody>
      </p:sp>
      <p:sp>
        <p:nvSpPr>
          <p:cNvPr id="6" name="スライド番号プレースホルダ 5"/>
          <p:cNvSpPr>
            <a:spLocks noGrp="1"/>
          </p:cNvSpPr>
          <p:nvPr>
            <p:ph type="sldNum" sz="quarter" idx="12"/>
          </p:nvPr>
        </p:nvSpPr>
        <p:spPr/>
        <p:txBody>
          <a:bodyPr/>
          <a:lstStyle/>
          <a:p>
            <a:fld id="{682EBC31-768A-0040-88A6-F228EFCBFCE7}" type="slidenum">
              <a:rPr lang="ja-JP" altLang="en-US" smtClean="0"/>
              <a:pPr/>
              <a:t>‹#›</a:t>
            </a:fld>
            <a:endParaRPr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4"/>
          <p:cNvSpPr>
            <a:spLocks noGrp="1"/>
          </p:cNvSpPr>
          <p:nvPr>
            <p:ph type="dt" sz="half" idx="10"/>
          </p:nvPr>
        </p:nvSpPr>
        <p:spPr/>
        <p:txBody>
          <a:bodyPr/>
          <a:lstStyle/>
          <a:p>
            <a:fld id="{59E726CE-B1E2-714E-B35D-35EAA2D83ED0}" type="datetimeFigureOut">
              <a:rPr lang="ja-JP" altLang="en-US" smtClean="0"/>
              <a:pPr/>
              <a:t>2020/10/7</a:t>
            </a:fld>
            <a:endParaRPr lang="ja-JP" altLang="en-US"/>
          </a:p>
        </p:txBody>
      </p:sp>
      <p:sp>
        <p:nvSpPr>
          <p:cNvPr id="6" name="フッター プレースホルダ 5"/>
          <p:cNvSpPr>
            <a:spLocks noGrp="1"/>
          </p:cNvSpPr>
          <p:nvPr>
            <p:ph type="ftr" sz="quarter" idx="11"/>
          </p:nvPr>
        </p:nvSpPr>
        <p:spPr/>
        <p:txBody>
          <a:bodyPr/>
          <a:lstStyle/>
          <a:p>
            <a:endParaRPr lang="ja-JP" altLang="en-US"/>
          </a:p>
        </p:txBody>
      </p:sp>
      <p:sp>
        <p:nvSpPr>
          <p:cNvPr id="7" name="スライド番号プレースホルダ 6"/>
          <p:cNvSpPr>
            <a:spLocks noGrp="1"/>
          </p:cNvSpPr>
          <p:nvPr>
            <p:ph type="sldNum" sz="quarter" idx="12"/>
          </p:nvPr>
        </p:nvSpPr>
        <p:spPr/>
        <p:txBody>
          <a:bodyPr/>
          <a:lstStyle/>
          <a:p>
            <a:fld id="{682EBC31-768A-0040-88A6-F228EFCBFCE7}" type="slidenum">
              <a:rPr lang="ja-JP" altLang="en-US" smtClean="0"/>
              <a:pPr/>
              <a:t>‹#›</a:t>
            </a:fld>
            <a:endParaRPr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6"/>
          <p:cNvSpPr>
            <a:spLocks noGrp="1"/>
          </p:cNvSpPr>
          <p:nvPr>
            <p:ph type="dt" sz="half" idx="10"/>
          </p:nvPr>
        </p:nvSpPr>
        <p:spPr/>
        <p:txBody>
          <a:bodyPr/>
          <a:lstStyle/>
          <a:p>
            <a:fld id="{59E726CE-B1E2-714E-B35D-35EAA2D83ED0}" type="datetimeFigureOut">
              <a:rPr lang="ja-JP" altLang="en-US" smtClean="0"/>
              <a:pPr/>
              <a:t>2020/10/7</a:t>
            </a:fld>
            <a:endParaRPr lang="ja-JP" altLang="en-US"/>
          </a:p>
        </p:txBody>
      </p:sp>
      <p:sp>
        <p:nvSpPr>
          <p:cNvPr id="8" name="フッター プレースホルダ 7"/>
          <p:cNvSpPr>
            <a:spLocks noGrp="1"/>
          </p:cNvSpPr>
          <p:nvPr>
            <p:ph type="ftr" sz="quarter" idx="11"/>
          </p:nvPr>
        </p:nvSpPr>
        <p:spPr/>
        <p:txBody>
          <a:bodyPr/>
          <a:lstStyle/>
          <a:p>
            <a:endParaRPr lang="ja-JP" altLang="en-US"/>
          </a:p>
        </p:txBody>
      </p:sp>
      <p:sp>
        <p:nvSpPr>
          <p:cNvPr id="9" name="スライド番号プレースホルダ 8"/>
          <p:cNvSpPr>
            <a:spLocks noGrp="1"/>
          </p:cNvSpPr>
          <p:nvPr>
            <p:ph type="sldNum" sz="quarter" idx="12"/>
          </p:nvPr>
        </p:nvSpPr>
        <p:spPr/>
        <p:txBody>
          <a:bodyPr/>
          <a:lstStyle/>
          <a:p>
            <a:fld id="{682EBC31-768A-0040-88A6-F228EFCBFCE7}" type="slidenum">
              <a:rPr lang="ja-JP" altLang="en-US" smtClean="0"/>
              <a:pPr/>
              <a:t>‹#›</a:t>
            </a:fld>
            <a:endParaRPr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日付プレースホルダ 2"/>
          <p:cNvSpPr>
            <a:spLocks noGrp="1"/>
          </p:cNvSpPr>
          <p:nvPr>
            <p:ph type="dt" sz="half" idx="10"/>
          </p:nvPr>
        </p:nvSpPr>
        <p:spPr/>
        <p:txBody>
          <a:bodyPr/>
          <a:lstStyle/>
          <a:p>
            <a:fld id="{59E726CE-B1E2-714E-B35D-35EAA2D83ED0}" type="datetimeFigureOut">
              <a:rPr lang="ja-JP" altLang="en-US" smtClean="0"/>
              <a:pPr/>
              <a:t>2020/10/7</a:t>
            </a:fld>
            <a:endParaRPr lang="ja-JP" altLang="en-US"/>
          </a:p>
        </p:txBody>
      </p:sp>
      <p:sp>
        <p:nvSpPr>
          <p:cNvPr id="4" name="フッター プレースホルダ 3"/>
          <p:cNvSpPr>
            <a:spLocks noGrp="1"/>
          </p:cNvSpPr>
          <p:nvPr>
            <p:ph type="ftr" sz="quarter" idx="11"/>
          </p:nvPr>
        </p:nvSpPr>
        <p:spPr/>
        <p:txBody>
          <a:bodyPr/>
          <a:lstStyle/>
          <a:p>
            <a:endParaRPr lang="ja-JP" altLang="en-US"/>
          </a:p>
        </p:txBody>
      </p:sp>
      <p:sp>
        <p:nvSpPr>
          <p:cNvPr id="5" name="スライド番号プレースホルダ 4"/>
          <p:cNvSpPr>
            <a:spLocks noGrp="1"/>
          </p:cNvSpPr>
          <p:nvPr>
            <p:ph type="sldNum" sz="quarter" idx="12"/>
          </p:nvPr>
        </p:nvSpPr>
        <p:spPr/>
        <p:txBody>
          <a:bodyPr/>
          <a:lstStyle/>
          <a:p>
            <a:fld id="{682EBC31-768A-0040-88A6-F228EFCBFCE7}" type="slidenum">
              <a:rPr lang="ja-JP" altLang="en-US" smtClean="0"/>
              <a:pPr/>
              <a:t>‹#›</a:t>
            </a:fld>
            <a:endParaRPr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59E726CE-B1E2-714E-B35D-35EAA2D83ED0}" type="datetimeFigureOut">
              <a:rPr lang="ja-JP" altLang="en-US" smtClean="0"/>
              <a:pPr/>
              <a:t>2020/10/7</a:t>
            </a:fld>
            <a:endParaRPr lang="ja-JP" altLang="en-US"/>
          </a:p>
        </p:txBody>
      </p:sp>
      <p:sp>
        <p:nvSpPr>
          <p:cNvPr id="3" name="フッター プレースホルダ 2"/>
          <p:cNvSpPr>
            <a:spLocks noGrp="1"/>
          </p:cNvSpPr>
          <p:nvPr>
            <p:ph type="ftr" sz="quarter" idx="11"/>
          </p:nvPr>
        </p:nvSpPr>
        <p:spPr/>
        <p:txBody>
          <a:bodyPr/>
          <a:lstStyle/>
          <a:p>
            <a:endParaRPr lang="ja-JP" altLang="en-US"/>
          </a:p>
        </p:txBody>
      </p:sp>
      <p:sp>
        <p:nvSpPr>
          <p:cNvPr id="4" name="スライド番号プレースホルダ 3"/>
          <p:cNvSpPr>
            <a:spLocks noGrp="1"/>
          </p:cNvSpPr>
          <p:nvPr>
            <p:ph type="sldNum" sz="quarter" idx="12"/>
          </p:nvPr>
        </p:nvSpPr>
        <p:spPr/>
        <p:txBody>
          <a:bodyPr/>
          <a:lstStyle/>
          <a:p>
            <a:fld id="{682EBC31-768A-0040-88A6-F228EFCBFCE7}" type="slidenum">
              <a:rPr lang="ja-JP" altLang="en-US" smtClean="0"/>
              <a:pPr/>
              <a:t>‹#›</a:t>
            </a:fld>
            <a:endParaRPr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4"/>
          <p:cNvSpPr>
            <a:spLocks noGrp="1"/>
          </p:cNvSpPr>
          <p:nvPr>
            <p:ph type="dt" sz="half" idx="10"/>
          </p:nvPr>
        </p:nvSpPr>
        <p:spPr/>
        <p:txBody>
          <a:bodyPr/>
          <a:lstStyle/>
          <a:p>
            <a:fld id="{59E726CE-B1E2-714E-B35D-35EAA2D83ED0}" type="datetimeFigureOut">
              <a:rPr lang="ja-JP" altLang="en-US" smtClean="0"/>
              <a:pPr/>
              <a:t>2020/10/7</a:t>
            </a:fld>
            <a:endParaRPr lang="ja-JP" altLang="en-US"/>
          </a:p>
        </p:txBody>
      </p:sp>
      <p:sp>
        <p:nvSpPr>
          <p:cNvPr id="6" name="フッター プレースホルダ 5"/>
          <p:cNvSpPr>
            <a:spLocks noGrp="1"/>
          </p:cNvSpPr>
          <p:nvPr>
            <p:ph type="ftr" sz="quarter" idx="11"/>
          </p:nvPr>
        </p:nvSpPr>
        <p:spPr/>
        <p:txBody>
          <a:bodyPr/>
          <a:lstStyle/>
          <a:p>
            <a:endParaRPr lang="ja-JP" altLang="en-US"/>
          </a:p>
        </p:txBody>
      </p:sp>
      <p:sp>
        <p:nvSpPr>
          <p:cNvPr id="7" name="スライド番号プレースホルダ 6"/>
          <p:cNvSpPr>
            <a:spLocks noGrp="1"/>
          </p:cNvSpPr>
          <p:nvPr>
            <p:ph type="sldNum" sz="quarter" idx="12"/>
          </p:nvPr>
        </p:nvSpPr>
        <p:spPr/>
        <p:txBody>
          <a:bodyPr/>
          <a:lstStyle/>
          <a:p>
            <a:fld id="{682EBC31-768A-0040-88A6-F228EFCBFCE7}" type="slidenum">
              <a:rPr lang="ja-JP" altLang="en-US" smtClean="0"/>
              <a:pPr/>
              <a:t>‹#›</a:t>
            </a:fld>
            <a:endParaRPr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と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4"/>
          <p:cNvSpPr>
            <a:spLocks noGrp="1"/>
          </p:cNvSpPr>
          <p:nvPr>
            <p:ph type="dt" sz="half" idx="10"/>
          </p:nvPr>
        </p:nvSpPr>
        <p:spPr/>
        <p:txBody>
          <a:bodyPr/>
          <a:lstStyle/>
          <a:p>
            <a:fld id="{59E726CE-B1E2-714E-B35D-35EAA2D83ED0}" type="datetimeFigureOut">
              <a:rPr lang="ja-JP" altLang="en-US" smtClean="0"/>
              <a:pPr/>
              <a:t>2020/10/7</a:t>
            </a:fld>
            <a:endParaRPr lang="ja-JP" altLang="en-US"/>
          </a:p>
        </p:txBody>
      </p:sp>
      <p:sp>
        <p:nvSpPr>
          <p:cNvPr id="6" name="フッター プレースホルダ 5"/>
          <p:cNvSpPr>
            <a:spLocks noGrp="1"/>
          </p:cNvSpPr>
          <p:nvPr>
            <p:ph type="ftr" sz="quarter" idx="11"/>
          </p:nvPr>
        </p:nvSpPr>
        <p:spPr/>
        <p:txBody>
          <a:bodyPr/>
          <a:lstStyle/>
          <a:p>
            <a:endParaRPr lang="ja-JP" altLang="en-US"/>
          </a:p>
        </p:txBody>
      </p:sp>
      <p:sp>
        <p:nvSpPr>
          <p:cNvPr id="7" name="スライド番号プレースホルダ 6"/>
          <p:cNvSpPr>
            <a:spLocks noGrp="1"/>
          </p:cNvSpPr>
          <p:nvPr>
            <p:ph type="sldNum" sz="quarter" idx="12"/>
          </p:nvPr>
        </p:nvSpPr>
        <p:spPr/>
        <p:txBody>
          <a:bodyPr/>
          <a:lstStyle/>
          <a:p>
            <a:fld id="{682EBC31-768A-0040-88A6-F228EFCBFCE7}" type="slidenum">
              <a:rPr lang="ja-JP" altLang="en-US" smtClean="0"/>
              <a:pPr/>
              <a:t>‹#›</a:t>
            </a:fld>
            <a:endParaRPr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ja-JP" altLang="en-US"/>
              <a:t>マスタ タイトルの書式設定</a:t>
            </a:r>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E726CE-B1E2-714E-B35D-35EAA2D83ED0}" type="datetimeFigureOut">
              <a:rPr lang="ja-JP" altLang="en-US" smtClean="0"/>
              <a:pPr/>
              <a:t>2020/10/7</a:t>
            </a:fld>
            <a:endParaRPr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2EBC31-768A-0040-88A6-F228EFCBFCE7}" type="slidenum">
              <a:rPr lang="ja-JP" altLang="en-US" smtClean="0"/>
              <a:pPr/>
              <a:t>‹#›</a:t>
            </a:fld>
            <a:endParaRPr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569622" y="2172399"/>
            <a:ext cx="8343951" cy="1015663"/>
          </a:xfrm>
          <a:prstGeom prst="rect">
            <a:avLst/>
          </a:prstGeom>
        </p:spPr>
        <p:txBody>
          <a:bodyPr wrap="none">
            <a:spAutoFit/>
          </a:bodyPr>
          <a:lstStyle/>
          <a:p>
            <a:pPr algn="ctr"/>
            <a:r>
              <a:rPr lang="ja-JP" altLang="en-US" sz="3200" b="1" i="1" dirty="0">
                <a:latin typeface="Times New Roman"/>
                <a:cs typeface="Times New Roman"/>
              </a:rPr>
              <a:t>当クリニックでは、免疫の状態を測定できます</a:t>
            </a:r>
            <a:r>
              <a:rPr lang="en-US" altLang="ja-JP" sz="3200" b="1" i="1" dirty="0">
                <a:latin typeface="Times New Roman"/>
                <a:cs typeface="Times New Roman"/>
              </a:rPr>
              <a:t>!!</a:t>
            </a:r>
          </a:p>
          <a:p>
            <a:pPr algn="ctr"/>
            <a:r>
              <a:rPr lang="ja-JP" altLang="en-US" sz="2800" b="1" i="1" dirty="0">
                <a:latin typeface="Times New Roman"/>
                <a:cs typeface="Times New Roman"/>
              </a:rPr>
              <a:t>ー</a:t>
            </a:r>
            <a:r>
              <a:rPr lang="ja-JP" altLang="en-US" sz="2800" b="1" i="1" dirty="0">
                <a:solidFill>
                  <a:srgbClr val="0070C0"/>
                </a:solidFill>
                <a:latin typeface="Times New Roman"/>
                <a:cs typeface="Times New Roman"/>
              </a:rPr>
              <a:t>新型コロナに罹りやすいかどうかも判定可能です</a:t>
            </a:r>
            <a:r>
              <a:rPr lang="en-US" altLang="ja-JP" sz="2800" b="1" i="1" dirty="0">
                <a:latin typeface="Times New Roman"/>
                <a:cs typeface="Times New Roman"/>
              </a:rPr>
              <a:t> </a:t>
            </a:r>
            <a:r>
              <a:rPr lang="ja-JP" altLang="en-US" sz="2800" b="1" i="1" dirty="0">
                <a:latin typeface="Times New Roman"/>
                <a:cs typeface="Times New Roman"/>
              </a:rPr>
              <a:t>ー</a:t>
            </a:r>
            <a:endParaRPr lang="ja-JP" altLang="en-US" sz="2800" dirty="0"/>
          </a:p>
        </p:txBody>
      </p:sp>
      <p:pic>
        <p:nvPicPr>
          <p:cNvPr id="4" name="図 3" descr="グラフィック, 挿絵 が含まれている画像&#10;&#10;自動的に生成された説明">
            <a:extLst>
              <a:ext uri="{FF2B5EF4-FFF2-40B4-BE49-F238E27FC236}">
                <a16:creationId xmlns:a16="http://schemas.microsoft.com/office/drawing/2014/main" id="{236D1675-D1AC-D741-A6A9-2B599FFCFE6A}"/>
              </a:ext>
            </a:extLst>
          </p:cNvPr>
          <p:cNvPicPr>
            <a:picLocks noChangeAspect="1"/>
          </p:cNvPicPr>
          <p:nvPr/>
        </p:nvPicPr>
        <p:blipFill>
          <a:blip r:embed="rId2"/>
          <a:stretch>
            <a:fillRect/>
          </a:stretch>
        </p:blipFill>
        <p:spPr>
          <a:xfrm>
            <a:off x="1869359" y="3429000"/>
            <a:ext cx="747233" cy="803457"/>
          </a:xfrm>
          <a:prstGeom prst="rect">
            <a:avLst/>
          </a:prstGeom>
        </p:spPr>
      </p:pic>
      <p:sp>
        <p:nvSpPr>
          <p:cNvPr id="5" name="正方形/長方形 4">
            <a:extLst>
              <a:ext uri="{FF2B5EF4-FFF2-40B4-BE49-F238E27FC236}">
                <a16:creationId xmlns:a16="http://schemas.microsoft.com/office/drawing/2014/main" id="{DB8048AD-A022-B545-A113-FC212F2730B4}"/>
              </a:ext>
            </a:extLst>
          </p:cNvPr>
          <p:cNvSpPr/>
          <p:nvPr/>
        </p:nvSpPr>
        <p:spPr>
          <a:xfrm>
            <a:off x="2802597" y="3429000"/>
            <a:ext cx="4222631" cy="830997"/>
          </a:xfrm>
          <a:prstGeom prst="rect">
            <a:avLst/>
          </a:prstGeom>
        </p:spPr>
        <p:txBody>
          <a:bodyPr wrap="none">
            <a:spAutoFit/>
          </a:bodyPr>
          <a:lstStyle/>
          <a:p>
            <a:r>
              <a:rPr lang="ja-JP" altLang="en-US" sz="2400" b="1" i="1" dirty="0">
                <a:solidFill>
                  <a:srgbClr val="00B0F0"/>
                </a:solidFill>
                <a:latin typeface="Times New Roman"/>
                <a:cs typeface="Times New Roman"/>
              </a:rPr>
              <a:t>くまもと免疫統合</a:t>
            </a:r>
            <a:r>
              <a:rPr lang="ja-JP" altLang="en-US" sz="2400" b="1" i="1">
                <a:solidFill>
                  <a:srgbClr val="00B0F0"/>
                </a:solidFill>
                <a:latin typeface="Times New Roman"/>
                <a:cs typeface="Times New Roman"/>
              </a:rPr>
              <a:t>医療クリニック</a:t>
            </a:r>
            <a:endParaRPr lang="en-US" altLang="ja-JP" sz="2400" b="1" i="1" dirty="0">
              <a:solidFill>
                <a:srgbClr val="00B0F0"/>
              </a:solidFill>
              <a:latin typeface="Times New Roman"/>
              <a:cs typeface="Times New Roman"/>
            </a:endParaRPr>
          </a:p>
          <a:p>
            <a:r>
              <a:rPr lang="ja-JP" altLang="en-US" sz="2400" b="1" i="1">
                <a:solidFill>
                  <a:srgbClr val="00B0F0"/>
                </a:solidFill>
                <a:latin typeface="Times New Roman"/>
                <a:cs typeface="Times New Roman"/>
              </a:rPr>
              <a:t>赤木純児</a:t>
            </a:r>
            <a:endParaRPr lang="en-US" altLang="ja-JP" sz="2400" b="1" i="1" dirty="0">
              <a:solidFill>
                <a:srgbClr val="00B0F0"/>
              </a:solidFill>
              <a:latin typeface="Times New Roman"/>
              <a:cs typeface="Times New Roman"/>
            </a:endParaRPr>
          </a:p>
        </p:txBody>
      </p:sp>
      <p:grpSp>
        <p:nvGrpSpPr>
          <p:cNvPr id="6" name="グループ化 5">
            <a:extLst>
              <a:ext uri="{FF2B5EF4-FFF2-40B4-BE49-F238E27FC236}">
                <a16:creationId xmlns:a16="http://schemas.microsoft.com/office/drawing/2014/main" id="{C4967526-9B0C-4749-B6F1-AA4A5758D8A9}"/>
              </a:ext>
            </a:extLst>
          </p:cNvPr>
          <p:cNvGrpSpPr/>
          <p:nvPr/>
        </p:nvGrpSpPr>
        <p:grpSpPr>
          <a:xfrm>
            <a:off x="5871747" y="6386922"/>
            <a:ext cx="3272253" cy="470220"/>
            <a:chOff x="2204639" y="5231194"/>
            <a:chExt cx="3272253" cy="470220"/>
          </a:xfrm>
        </p:grpSpPr>
        <p:pic>
          <p:nvPicPr>
            <p:cNvPr id="7" name="図 6" descr="グラフィック, 挿絵 が含まれている画像&#10;&#10;自動的に生成された説明">
              <a:extLst>
                <a:ext uri="{FF2B5EF4-FFF2-40B4-BE49-F238E27FC236}">
                  <a16:creationId xmlns:a16="http://schemas.microsoft.com/office/drawing/2014/main" id="{9259E308-1AB7-D049-94F1-CC19F97F4396}"/>
                </a:ext>
              </a:extLst>
            </p:cNvPr>
            <p:cNvPicPr>
              <a:picLocks noChangeAspect="1"/>
            </p:cNvPicPr>
            <p:nvPr/>
          </p:nvPicPr>
          <p:blipFill>
            <a:blip r:embed="rId2"/>
            <a:stretch>
              <a:fillRect/>
            </a:stretch>
          </p:blipFill>
          <p:spPr>
            <a:xfrm>
              <a:off x="2204639" y="5231194"/>
              <a:ext cx="437315" cy="470220"/>
            </a:xfrm>
            <a:prstGeom prst="rect">
              <a:avLst/>
            </a:prstGeom>
          </p:spPr>
        </p:pic>
        <p:sp>
          <p:nvSpPr>
            <p:cNvPr id="8" name="正方形/長方形 7">
              <a:extLst>
                <a:ext uri="{FF2B5EF4-FFF2-40B4-BE49-F238E27FC236}">
                  <a16:creationId xmlns:a16="http://schemas.microsoft.com/office/drawing/2014/main" id="{86D22676-0703-9D4B-8A64-A047F07CC85F}"/>
                </a:ext>
              </a:extLst>
            </p:cNvPr>
            <p:cNvSpPr/>
            <p:nvPr/>
          </p:nvSpPr>
          <p:spPr>
            <a:xfrm>
              <a:off x="2592769" y="5343738"/>
              <a:ext cx="2884123" cy="338554"/>
            </a:xfrm>
            <a:prstGeom prst="rect">
              <a:avLst/>
            </a:prstGeom>
          </p:spPr>
          <p:txBody>
            <a:bodyPr wrap="none">
              <a:spAutoFit/>
            </a:bodyPr>
            <a:lstStyle/>
            <a:p>
              <a:r>
                <a:rPr lang="ja-JP" altLang="en-US" sz="1600" i="1" dirty="0">
                  <a:latin typeface="Times New Roman"/>
                  <a:cs typeface="Times New Roman"/>
                </a:rPr>
                <a:t>くまもと免疫統合医療クリニック</a:t>
              </a:r>
              <a:endParaRPr lang="en-US" altLang="ja-JP" sz="1600" i="1" dirty="0">
                <a:latin typeface="Times New Roman"/>
                <a:cs typeface="Times New Roman"/>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図形グループ 5">
            <a:extLst>
              <a:ext uri="{FF2B5EF4-FFF2-40B4-BE49-F238E27FC236}">
                <a16:creationId xmlns:a16="http://schemas.microsoft.com/office/drawing/2014/main" id="{4D658B2D-9CC6-4506-8178-E4F7B675FFBF}"/>
              </a:ext>
            </a:extLst>
          </p:cNvPr>
          <p:cNvGrpSpPr/>
          <p:nvPr/>
        </p:nvGrpSpPr>
        <p:grpSpPr>
          <a:xfrm>
            <a:off x="160461" y="2866040"/>
            <a:ext cx="2209007" cy="1861079"/>
            <a:chOff x="2368551" y="2590800"/>
            <a:chExt cx="2030412" cy="1702859"/>
          </a:xfrm>
        </p:grpSpPr>
        <p:grpSp>
          <p:nvGrpSpPr>
            <p:cNvPr id="3" name="図形グループ 49">
              <a:extLst>
                <a:ext uri="{FF2B5EF4-FFF2-40B4-BE49-F238E27FC236}">
                  <a16:creationId xmlns:a16="http://schemas.microsoft.com/office/drawing/2014/main" id="{1AB45147-77F1-446D-9D76-6EAEEB1DF523}"/>
                </a:ext>
              </a:extLst>
            </p:cNvPr>
            <p:cNvGrpSpPr/>
            <p:nvPr/>
          </p:nvGrpSpPr>
          <p:grpSpPr>
            <a:xfrm>
              <a:off x="2368551" y="2890838"/>
              <a:ext cx="2030412" cy="1402821"/>
              <a:chOff x="3983038" y="2937404"/>
              <a:chExt cx="2030412" cy="1402821"/>
            </a:xfrm>
          </p:grpSpPr>
          <p:sp>
            <p:nvSpPr>
              <p:cNvPr id="8" name="円/楕円 11">
                <a:extLst>
                  <a:ext uri="{FF2B5EF4-FFF2-40B4-BE49-F238E27FC236}">
                    <a16:creationId xmlns:a16="http://schemas.microsoft.com/office/drawing/2014/main" id="{C5671945-0A07-4D80-8665-BE5209AA7352}"/>
                  </a:ext>
                </a:extLst>
              </p:cNvPr>
              <p:cNvSpPr/>
              <p:nvPr/>
            </p:nvSpPr>
            <p:spPr>
              <a:xfrm>
                <a:off x="4398963" y="2937404"/>
                <a:ext cx="1212850" cy="1179513"/>
              </a:xfrm>
              <a:prstGeom prst="ellipse">
                <a:avLst/>
              </a:prstGeom>
              <a:solidFill>
                <a:schemeClr val="accent6">
                  <a:lumMod val="40000"/>
                  <a:lumOff val="60000"/>
                </a:schemeClr>
              </a:solidFill>
              <a:ln>
                <a:solidFill>
                  <a:srgbClr val="40315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9" name="フリーフォーム 12">
                <a:extLst>
                  <a:ext uri="{FF2B5EF4-FFF2-40B4-BE49-F238E27FC236}">
                    <a16:creationId xmlns:a16="http://schemas.microsoft.com/office/drawing/2014/main" id="{51BCAE19-2AB6-4DBA-9A5C-311C2D49E101}"/>
                  </a:ext>
                </a:extLst>
              </p:cNvPr>
              <p:cNvSpPr/>
              <p:nvPr/>
            </p:nvSpPr>
            <p:spPr>
              <a:xfrm>
                <a:off x="5577417" y="3466571"/>
                <a:ext cx="436033" cy="309562"/>
              </a:xfrm>
              <a:custGeom>
                <a:avLst/>
                <a:gdLst>
                  <a:gd name="connsiteX0" fmla="*/ 34396 w 436033"/>
                  <a:gd name="connsiteY0" fmla="*/ 60325 h 309562"/>
                  <a:gd name="connsiteX1" fmla="*/ 78846 w 436033"/>
                  <a:gd name="connsiteY1" fmla="*/ 88900 h 309562"/>
                  <a:gd name="connsiteX2" fmla="*/ 123296 w 436033"/>
                  <a:gd name="connsiteY2" fmla="*/ 57150 h 309562"/>
                  <a:gd name="connsiteX3" fmla="*/ 158221 w 436033"/>
                  <a:gd name="connsiteY3" fmla="*/ 50800 h 309562"/>
                  <a:gd name="connsiteX4" fmla="*/ 202671 w 436033"/>
                  <a:gd name="connsiteY4" fmla="*/ 73025 h 309562"/>
                  <a:gd name="connsiteX5" fmla="*/ 221721 w 436033"/>
                  <a:gd name="connsiteY5" fmla="*/ 92075 h 309562"/>
                  <a:gd name="connsiteX6" fmla="*/ 228071 w 436033"/>
                  <a:gd name="connsiteY6" fmla="*/ 117475 h 309562"/>
                  <a:gd name="connsiteX7" fmla="*/ 234421 w 436033"/>
                  <a:gd name="connsiteY7" fmla="*/ 152400 h 309562"/>
                  <a:gd name="connsiteX8" fmla="*/ 228071 w 436033"/>
                  <a:gd name="connsiteY8" fmla="*/ 168275 h 309562"/>
                  <a:gd name="connsiteX9" fmla="*/ 224896 w 436033"/>
                  <a:gd name="connsiteY9" fmla="*/ 184150 h 309562"/>
                  <a:gd name="connsiteX10" fmla="*/ 237596 w 436033"/>
                  <a:gd name="connsiteY10" fmla="*/ 193675 h 309562"/>
                  <a:gd name="connsiteX11" fmla="*/ 259821 w 436033"/>
                  <a:gd name="connsiteY11" fmla="*/ 184150 h 309562"/>
                  <a:gd name="connsiteX12" fmla="*/ 282046 w 436033"/>
                  <a:gd name="connsiteY12" fmla="*/ 158750 h 309562"/>
                  <a:gd name="connsiteX13" fmla="*/ 307446 w 436033"/>
                  <a:gd name="connsiteY13" fmla="*/ 130175 h 309562"/>
                  <a:gd name="connsiteX14" fmla="*/ 301096 w 436033"/>
                  <a:gd name="connsiteY14" fmla="*/ 111125 h 309562"/>
                  <a:gd name="connsiteX15" fmla="*/ 294746 w 436033"/>
                  <a:gd name="connsiteY15" fmla="*/ 82550 h 309562"/>
                  <a:gd name="connsiteX16" fmla="*/ 297921 w 436033"/>
                  <a:gd name="connsiteY16" fmla="*/ 44450 h 309562"/>
                  <a:gd name="connsiteX17" fmla="*/ 326496 w 436033"/>
                  <a:gd name="connsiteY17" fmla="*/ 12700 h 309562"/>
                  <a:gd name="connsiteX18" fmla="*/ 364596 w 436033"/>
                  <a:gd name="connsiteY18" fmla="*/ 0 h 309562"/>
                  <a:gd name="connsiteX19" fmla="*/ 405871 w 436033"/>
                  <a:gd name="connsiteY19" fmla="*/ 12700 h 309562"/>
                  <a:gd name="connsiteX20" fmla="*/ 412221 w 436033"/>
                  <a:gd name="connsiteY20" fmla="*/ 31750 h 309562"/>
                  <a:gd name="connsiteX21" fmla="*/ 431271 w 436033"/>
                  <a:gd name="connsiteY21" fmla="*/ 57150 h 309562"/>
                  <a:gd name="connsiteX22" fmla="*/ 434446 w 436033"/>
                  <a:gd name="connsiteY22" fmla="*/ 82550 h 309562"/>
                  <a:gd name="connsiteX23" fmla="*/ 421746 w 436033"/>
                  <a:gd name="connsiteY23" fmla="*/ 111125 h 309562"/>
                  <a:gd name="connsiteX24" fmla="*/ 409046 w 436033"/>
                  <a:gd name="connsiteY24" fmla="*/ 136525 h 309562"/>
                  <a:gd name="connsiteX25" fmla="*/ 386821 w 436033"/>
                  <a:gd name="connsiteY25" fmla="*/ 149225 h 309562"/>
                  <a:gd name="connsiteX26" fmla="*/ 374121 w 436033"/>
                  <a:gd name="connsiteY26" fmla="*/ 165100 h 309562"/>
                  <a:gd name="connsiteX27" fmla="*/ 323321 w 436033"/>
                  <a:gd name="connsiteY27" fmla="*/ 247650 h 309562"/>
                  <a:gd name="connsiteX28" fmla="*/ 301096 w 436033"/>
                  <a:gd name="connsiteY28" fmla="*/ 276225 h 309562"/>
                  <a:gd name="connsiteX29" fmla="*/ 250296 w 436033"/>
                  <a:gd name="connsiteY29" fmla="*/ 307975 h 309562"/>
                  <a:gd name="connsiteX30" fmla="*/ 196321 w 436033"/>
                  <a:gd name="connsiteY30" fmla="*/ 266700 h 309562"/>
                  <a:gd name="connsiteX31" fmla="*/ 28046 w 436033"/>
                  <a:gd name="connsiteY31" fmla="*/ 177800 h 309562"/>
                  <a:gd name="connsiteX32" fmla="*/ 28046 w 436033"/>
                  <a:gd name="connsiteY32" fmla="*/ 161925 h 309562"/>
                  <a:gd name="connsiteX33" fmla="*/ 34396 w 436033"/>
                  <a:gd name="connsiteY33" fmla="*/ 60325 h 309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36033" h="309562">
                    <a:moveTo>
                      <a:pt x="34396" y="60325"/>
                    </a:moveTo>
                    <a:cubicBezTo>
                      <a:pt x="42863" y="48154"/>
                      <a:pt x="64029" y="89429"/>
                      <a:pt x="78846" y="88900"/>
                    </a:cubicBezTo>
                    <a:cubicBezTo>
                      <a:pt x="93663" y="88371"/>
                      <a:pt x="110067" y="63500"/>
                      <a:pt x="123296" y="57150"/>
                    </a:cubicBezTo>
                    <a:cubicBezTo>
                      <a:pt x="136525" y="50800"/>
                      <a:pt x="144992" y="48154"/>
                      <a:pt x="158221" y="50800"/>
                    </a:cubicBezTo>
                    <a:cubicBezTo>
                      <a:pt x="171450" y="53446"/>
                      <a:pt x="192088" y="66146"/>
                      <a:pt x="202671" y="73025"/>
                    </a:cubicBezTo>
                    <a:cubicBezTo>
                      <a:pt x="213254" y="79904"/>
                      <a:pt x="217488" y="84667"/>
                      <a:pt x="221721" y="92075"/>
                    </a:cubicBezTo>
                    <a:cubicBezTo>
                      <a:pt x="225954" y="99483"/>
                      <a:pt x="225954" y="107421"/>
                      <a:pt x="228071" y="117475"/>
                    </a:cubicBezTo>
                    <a:cubicBezTo>
                      <a:pt x="230188" y="127529"/>
                      <a:pt x="234421" y="143933"/>
                      <a:pt x="234421" y="152400"/>
                    </a:cubicBezTo>
                    <a:cubicBezTo>
                      <a:pt x="234421" y="160867"/>
                      <a:pt x="229658" y="162983"/>
                      <a:pt x="228071" y="168275"/>
                    </a:cubicBezTo>
                    <a:cubicBezTo>
                      <a:pt x="226484" y="173567"/>
                      <a:pt x="223309" y="179917"/>
                      <a:pt x="224896" y="184150"/>
                    </a:cubicBezTo>
                    <a:cubicBezTo>
                      <a:pt x="226483" y="188383"/>
                      <a:pt x="231775" y="193675"/>
                      <a:pt x="237596" y="193675"/>
                    </a:cubicBezTo>
                    <a:cubicBezTo>
                      <a:pt x="243417" y="193675"/>
                      <a:pt x="252413" y="189971"/>
                      <a:pt x="259821" y="184150"/>
                    </a:cubicBezTo>
                    <a:cubicBezTo>
                      <a:pt x="267229" y="178329"/>
                      <a:pt x="282046" y="158750"/>
                      <a:pt x="282046" y="158750"/>
                    </a:cubicBezTo>
                    <a:cubicBezTo>
                      <a:pt x="289984" y="149754"/>
                      <a:pt x="304271" y="138113"/>
                      <a:pt x="307446" y="130175"/>
                    </a:cubicBezTo>
                    <a:cubicBezTo>
                      <a:pt x="310621" y="122237"/>
                      <a:pt x="303213" y="119062"/>
                      <a:pt x="301096" y="111125"/>
                    </a:cubicBezTo>
                    <a:cubicBezTo>
                      <a:pt x="298979" y="103188"/>
                      <a:pt x="295275" y="93662"/>
                      <a:pt x="294746" y="82550"/>
                    </a:cubicBezTo>
                    <a:cubicBezTo>
                      <a:pt x="294217" y="71438"/>
                      <a:pt x="292629" y="56092"/>
                      <a:pt x="297921" y="44450"/>
                    </a:cubicBezTo>
                    <a:cubicBezTo>
                      <a:pt x="303213" y="32808"/>
                      <a:pt x="315384" y="20108"/>
                      <a:pt x="326496" y="12700"/>
                    </a:cubicBezTo>
                    <a:cubicBezTo>
                      <a:pt x="337609" y="5292"/>
                      <a:pt x="351367" y="0"/>
                      <a:pt x="364596" y="0"/>
                    </a:cubicBezTo>
                    <a:cubicBezTo>
                      <a:pt x="377825" y="0"/>
                      <a:pt x="397934" y="7408"/>
                      <a:pt x="405871" y="12700"/>
                    </a:cubicBezTo>
                    <a:cubicBezTo>
                      <a:pt x="413808" y="17992"/>
                      <a:pt x="407988" y="24342"/>
                      <a:pt x="412221" y="31750"/>
                    </a:cubicBezTo>
                    <a:cubicBezTo>
                      <a:pt x="416454" y="39158"/>
                      <a:pt x="427567" y="48683"/>
                      <a:pt x="431271" y="57150"/>
                    </a:cubicBezTo>
                    <a:cubicBezTo>
                      <a:pt x="434975" y="65617"/>
                      <a:pt x="436033" y="73554"/>
                      <a:pt x="434446" y="82550"/>
                    </a:cubicBezTo>
                    <a:cubicBezTo>
                      <a:pt x="432859" y="91546"/>
                      <a:pt x="425979" y="102129"/>
                      <a:pt x="421746" y="111125"/>
                    </a:cubicBezTo>
                    <a:cubicBezTo>
                      <a:pt x="417513" y="120121"/>
                      <a:pt x="414867" y="130175"/>
                      <a:pt x="409046" y="136525"/>
                    </a:cubicBezTo>
                    <a:cubicBezTo>
                      <a:pt x="403225" y="142875"/>
                      <a:pt x="392642" y="144463"/>
                      <a:pt x="386821" y="149225"/>
                    </a:cubicBezTo>
                    <a:cubicBezTo>
                      <a:pt x="381000" y="153987"/>
                      <a:pt x="384704" y="148696"/>
                      <a:pt x="374121" y="165100"/>
                    </a:cubicBezTo>
                    <a:cubicBezTo>
                      <a:pt x="363538" y="181504"/>
                      <a:pt x="335492" y="229129"/>
                      <a:pt x="323321" y="247650"/>
                    </a:cubicBezTo>
                    <a:cubicBezTo>
                      <a:pt x="311150" y="266171"/>
                      <a:pt x="313267" y="266171"/>
                      <a:pt x="301096" y="276225"/>
                    </a:cubicBezTo>
                    <a:cubicBezTo>
                      <a:pt x="288925" y="286279"/>
                      <a:pt x="267758" y="309562"/>
                      <a:pt x="250296" y="307975"/>
                    </a:cubicBezTo>
                    <a:cubicBezTo>
                      <a:pt x="232834" y="306388"/>
                      <a:pt x="233363" y="288396"/>
                      <a:pt x="196321" y="266700"/>
                    </a:cubicBezTo>
                    <a:cubicBezTo>
                      <a:pt x="159279" y="245004"/>
                      <a:pt x="56092" y="195263"/>
                      <a:pt x="28046" y="177800"/>
                    </a:cubicBezTo>
                    <a:cubicBezTo>
                      <a:pt x="0" y="160338"/>
                      <a:pt x="25929" y="183092"/>
                      <a:pt x="28046" y="161925"/>
                    </a:cubicBezTo>
                    <a:cubicBezTo>
                      <a:pt x="30163" y="140758"/>
                      <a:pt x="25929" y="72496"/>
                      <a:pt x="34396" y="60325"/>
                    </a:cubicBezTo>
                    <a:close/>
                  </a:path>
                </a:pathLst>
              </a:custGeom>
              <a:solidFill>
                <a:schemeClr val="accent2">
                  <a:lumMod val="50000"/>
                </a:schemeClr>
              </a:solidFill>
              <a:ln>
                <a:solidFill>
                  <a:schemeClr val="accent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フリーフォーム 13">
                <a:extLst>
                  <a:ext uri="{FF2B5EF4-FFF2-40B4-BE49-F238E27FC236}">
                    <a16:creationId xmlns:a16="http://schemas.microsoft.com/office/drawing/2014/main" id="{8249A302-4982-4A42-A7B7-13FF87FFE1A1}"/>
                  </a:ext>
                </a:extLst>
              </p:cNvPr>
              <p:cNvSpPr/>
              <p:nvPr/>
            </p:nvSpPr>
            <p:spPr>
              <a:xfrm>
                <a:off x="3983038" y="3457575"/>
                <a:ext cx="446087" cy="320675"/>
              </a:xfrm>
              <a:custGeom>
                <a:avLst/>
                <a:gdLst>
                  <a:gd name="connsiteX0" fmla="*/ 415925 w 446087"/>
                  <a:gd name="connsiteY0" fmla="*/ 56621 h 320675"/>
                  <a:gd name="connsiteX1" fmla="*/ 365125 w 446087"/>
                  <a:gd name="connsiteY1" fmla="*/ 88371 h 320675"/>
                  <a:gd name="connsiteX2" fmla="*/ 355600 w 446087"/>
                  <a:gd name="connsiteY2" fmla="*/ 66146 h 320675"/>
                  <a:gd name="connsiteX3" fmla="*/ 323850 w 446087"/>
                  <a:gd name="connsiteY3" fmla="*/ 56621 h 320675"/>
                  <a:gd name="connsiteX4" fmla="*/ 279400 w 446087"/>
                  <a:gd name="connsiteY4" fmla="*/ 72496 h 320675"/>
                  <a:gd name="connsiteX5" fmla="*/ 238125 w 446087"/>
                  <a:gd name="connsiteY5" fmla="*/ 91546 h 320675"/>
                  <a:gd name="connsiteX6" fmla="*/ 219075 w 446087"/>
                  <a:gd name="connsiteY6" fmla="*/ 116946 h 320675"/>
                  <a:gd name="connsiteX7" fmla="*/ 222250 w 446087"/>
                  <a:gd name="connsiteY7" fmla="*/ 145521 h 320675"/>
                  <a:gd name="connsiteX8" fmla="*/ 215900 w 446087"/>
                  <a:gd name="connsiteY8" fmla="*/ 177271 h 320675"/>
                  <a:gd name="connsiteX9" fmla="*/ 209550 w 446087"/>
                  <a:gd name="connsiteY9" fmla="*/ 199496 h 320675"/>
                  <a:gd name="connsiteX10" fmla="*/ 206375 w 446087"/>
                  <a:gd name="connsiteY10" fmla="*/ 199496 h 320675"/>
                  <a:gd name="connsiteX11" fmla="*/ 187325 w 446087"/>
                  <a:gd name="connsiteY11" fmla="*/ 177271 h 320675"/>
                  <a:gd name="connsiteX12" fmla="*/ 161925 w 446087"/>
                  <a:gd name="connsiteY12" fmla="*/ 142346 h 320675"/>
                  <a:gd name="connsiteX13" fmla="*/ 146050 w 446087"/>
                  <a:gd name="connsiteY13" fmla="*/ 123296 h 320675"/>
                  <a:gd name="connsiteX14" fmla="*/ 165100 w 446087"/>
                  <a:gd name="connsiteY14" fmla="*/ 91546 h 320675"/>
                  <a:gd name="connsiteX15" fmla="*/ 168275 w 446087"/>
                  <a:gd name="connsiteY15" fmla="*/ 56621 h 320675"/>
                  <a:gd name="connsiteX16" fmla="*/ 139700 w 446087"/>
                  <a:gd name="connsiteY16" fmla="*/ 24871 h 320675"/>
                  <a:gd name="connsiteX17" fmla="*/ 114300 w 446087"/>
                  <a:gd name="connsiteY17" fmla="*/ 2646 h 320675"/>
                  <a:gd name="connsiteX18" fmla="*/ 76200 w 446087"/>
                  <a:gd name="connsiteY18" fmla="*/ 8996 h 320675"/>
                  <a:gd name="connsiteX19" fmla="*/ 41275 w 446087"/>
                  <a:gd name="connsiteY19" fmla="*/ 24871 h 320675"/>
                  <a:gd name="connsiteX20" fmla="*/ 22225 w 446087"/>
                  <a:gd name="connsiteY20" fmla="*/ 53446 h 320675"/>
                  <a:gd name="connsiteX21" fmla="*/ 0 w 446087"/>
                  <a:gd name="connsiteY21" fmla="*/ 97896 h 320675"/>
                  <a:gd name="connsiteX22" fmla="*/ 22225 w 446087"/>
                  <a:gd name="connsiteY22" fmla="*/ 139171 h 320675"/>
                  <a:gd name="connsiteX23" fmla="*/ 73025 w 446087"/>
                  <a:gd name="connsiteY23" fmla="*/ 164571 h 320675"/>
                  <a:gd name="connsiteX24" fmla="*/ 114300 w 446087"/>
                  <a:gd name="connsiteY24" fmla="*/ 231246 h 320675"/>
                  <a:gd name="connsiteX25" fmla="*/ 155575 w 446087"/>
                  <a:gd name="connsiteY25" fmla="*/ 291571 h 320675"/>
                  <a:gd name="connsiteX26" fmla="*/ 177800 w 446087"/>
                  <a:gd name="connsiteY26" fmla="*/ 307446 h 320675"/>
                  <a:gd name="connsiteX27" fmla="*/ 215900 w 446087"/>
                  <a:gd name="connsiteY27" fmla="*/ 301096 h 320675"/>
                  <a:gd name="connsiteX28" fmla="*/ 412750 w 446087"/>
                  <a:gd name="connsiteY28" fmla="*/ 189971 h 320675"/>
                  <a:gd name="connsiteX29" fmla="*/ 415925 w 446087"/>
                  <a:gd name="connsiteY29" fmla="*/ 174096 h 320675"/>
                  <a:gd name="connsiteX30" fmla="*/ 415925 w 446087"/>
                  <a:gd name="connsiteY30" fmla="*/ 56621 h 320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46087" h="320675">
                    <a:moveTo>
                      <a:pt x="415925" y="56621"/>
                    </a:moveTo>
                    <a:cubicBezTo>
                      <a:pt x="407458" y="42333"/>
                      <a:pt x="375179" y="86784"/>
                      <a:pt x="365125" y="88371"/>
                    </a:cubicBezTo>
                    <a:cubicBezTo>
                      <a:pt x="355071" y="89958"/>
                      <a:pt x="362479" y="71438"/>
                      <a:pt x="355600" y="66146"/>
                    </a:cubicBezTo>
                    <a:cubicBezTo>
                      <a:pt x="348721" y="60854"/>
                      <a:pt x="336550" y="55563"/>
                      <a:pt x="323850" y="56621"/>
                    </a:cubicBezTo>
                    <a:cubicBezTo>
                      <a:pt x="311150" y="57679"/>
                      <a:pt x="293687" y="66675"/>
                      <a:pt x="279400" y="72496"/>
                    </a:cubicBezTo>
                    <a:cubicBezTo>
                      <a:pt x="265113" y="78317"/>
                      <a:pt x="248179" y="84138"/>
                      <a:pt x="238125" y="91546"/>
                    </a:cubicBezTo>
                    <a:cubicBezTo>
                      <a:pt x="228071" y="98954"/>
                      <a:pt x="221721" y="107950"/>
                      <a:pt x="219075" y="116946"/>
                    </a:cubicBezTo>
                    <a:cubicBezTo>
                      <a:pt x="216429" y="125942"/>
                      <a:pt x="222779" y="135467"/>
                      <a:pt x="222250" y="145521"/>
                    </a:cubicBezTo>
                    <a:cubicBezTo>
                      <a:pt x="221721" y="155575"/>
                      <a:pt x="218017" y="168275"/>
                      <a:pt x="215900" y="177271"/>
                    </a:cubicBezTo>
                    <a:cubicBezTo>
                      <a:pt x="213783" y="186267"/>
                      <a:pt x="211137" y="195792"/>
                      <a:pt x="209550" y="199496"/>
                    </a:cubicBezTo>
                    <a:cubicBezTo>
                      <a:pt x="207963" y="203200"/>
                      <a:pt x="210079" y="203200"/>
                      <a:pt x="206375" y="199496"/>
                    </a:cubicBezTo>
                    <a:cubicBezTo>
                      <a:pt x="202671" y="195792"/>
                      <a:pt x="194733" y="186796"/>
                      <a:pt x="187325" y="177271"/>
                    </a:cubicBezTo>
                    <a:cubicBezTo>
                      <a:pt x="179917" y="167746"/>
                      <a:pt x="168804" y="151342"/>
                      <a:pt x="161925" y="142346"/>
                    </a:cubicBezTo>
                    <a:cubicBezTo>
                      <a:pt x="155046" y="133350"/>
                      <a:pt x="145521" y="131763"/>
                      <a:pt x="146050" y="123296"/>
                    </a:cubicBezTo>
                    <a:cubicBezTo>
                      <a:pt x="146579" y="114829"/>
                      <a:pt x="161396" y="102658"/>
                      <a:pt x="165100" y="91546"/>
                    </a:cubicBezTo>
                    <a:cubicBezTo>
                      <a:pt x="168804" y="80434"/>
                      <a:pt x="172508" y="67734"/>
                      <a:pt x="168275" y="56621"/>
                    </a:cubicBezTo>
                    <a:cubicBezTo>
                      <a:pt x="164042" y="45509"/>
                      <a:pt x="148696" y="33867"/>
                      <a:pt x="139700" y="24871"/>
                    </a:cubicBezTo>
                    <a:cubicBezTo>
                      <a:pt x="130704" y="15875"/>
                      <a:pt x="124883" y="5292"/>
                      <a:pt x="114300" y="2646"/>
                    </a:cubicBezTo>
                    <a:cubicBezTo>
                      <a:pt x="103717" y="0"/>
                      <a:pt x="88371" y="5292"/>
                      <a:pt x="76200" y="8996"/>
                    </a:cubicBezTo>
                    <a:cubicBezTo>
                      <a:pt x="64029" y="12700"/>
                      <a:pt x="50271" y="17463"/>
                      <a:pt x="41275" y="24871"/>
                    </a:cubicBezTo>
                    <a:cubicBezTo>
                      <a:pt x="32279" y="32279"/>
                      <a:pt x="29104" y="41275"/>
                      <a:pt x="22225" y="53446"/>
                    </a:cubicBezTo>
                    <a:cubicBezTo>
                      <a:pt x="15346" y="65617"/>
                      <a:pt x="0" y="83609"/>
                      <a:pt x="0" y="97896"/>
                    </a:cubicBezTo>
                    <a:cubicBezTo>
                      <a:pt x="0" y="112183"/>
                      <a:pt x="10054" y="128058"/>
                      <a:pt x="22225" y="139171"/>
                    </a:cubicBezTo>
                    <a:cubicBezTo>
                      <a:pt x="34396" y="150284"/>
                      <a:pt x="57679" y="149225"/>
                      <a:pt x="73025" y="164571"/>
                    </a:cubicBezTo>
                    <a:cubicBezTo>
                      <a:pt x="88371" y="179917"/>
                      <a:pt x="100542" y="210079"/>
                      <a:pt x="114300" y="231246"/>
                    </a:cubicBezTo>
                    <a:cubicBezTo>
                      <a:pt x="128058" y="252413"/>
                      <a:pt x="144992" y="278871"/>
                      <a:pt x="155575" y="291571"/>
                    </a:cubicBezTo>
                    <a:cubicBezTo>
                      <a:pt x="166158" y="304271"/>
                      <a:pt x="167746" y="305859"/>
                      <a:pt x="177800" y="307446"/>
                    </a:cubicBezTo>
                    <a:cubicBezTo>
                      <a:pt x="187854" y="309033"/>
                      <a:pt x="176742" y="320675"/>
                      <a:pt x="215900" y="301096"/>
                    </a:cubicBezTo>
                    <a:cubicBezTo>
                      <a:pt x="255058" y="281517"/>
                      <a:pt x="379413" y="211138"/>
                      <a:pt x="412750" y="189971"/>
                    </a:cubicBezTo>
                    <a:cubicBezTo>
                      <a:pt x="446087" y="168804"/>
                      <a:pt x="415925" y="194204"/>
                      <a:pt x="415925" y="174096"/>
                    </a:cubicBezTo>
                    <a:cubicBezTo>
                      <a:pt x="415925" y="153988"/>
                      <a:pt x="424392" y="70909"/>
                      <a:pt x="415925" y="56621"/>
                    </a:cubicBezTo>
                    <a:close/>
                  </a:path>
                </a:pathLst>
              </a:custGeom>
              <a:solidFill>
                <a:srgbClr val="632523"/>
              </a:solidFill>
              <a:ln>
                <a:solidFill>
                  <a:srgbClr val="63252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1" name="フリーフォーム 14">
                <a:extLst>
                  <a:ext uri="{FF2B5EF4-FFF2-40B4-BE49-F238E27FC236}">
                    <a16:creationId xmlns:a16="http://schemas.microsoft.com/office/drawing/2014/main" id="{1718770B-75AF-420D-A568-9B911A454856}"/>
                  </a:ext>
                </a:extLst>
              </p:cNvPr>
              <p:cNvSpPr/>
              <p:nvPr/>
            </p:nvSpPr>
            <p:spPr>
              <a:xfrm>
                <a:off x="4452409" y="3989917"/>
                <a:ext cx="313267" cy="350308"/>
              </a:xfrm>
              <a:custGeom>
                <a:avLst/>
                <a:gdLst>
                  <a:gd name="connsiteX0" fmla="*/ 206904 w 313267"/>
                  <a:gd name="connsiteY0" fmla="*/ 19579 h 350308"/>
                  <a:gd name="connsiteX1" fmla="*/ 178329 w 313267"/>
                  <a:gd name="connsiteY1" fmla="*/ 203729 h 350308"/>
                  <a:gd name="connsiteX2" fmla="*/ 175154 w 313267"/>
                  <a:gd name="connsiteY2" fmla="*/ 213254 h 350308"/>
                  <a:gd name="connsiteX3" fmla="*/ 130704 w 313267"/>
                  <a:gd name="connsiteY3" fmla="*/ 210079 h 350308"/>
                  <a:gd name="connsiteX4" fmla="*/ 89429 w 313267"/>
                  <a:gd name="connsiteY4" fmla="*/ 219604 h 350308"/>
                  <a:gd name="connsiteX5" fmla="*/ 41804 w 313267"/>
                  <a:gd name="connsiteY5" fmla="*/ 241829 h 350308"/>
                  <a:gd name="connsiteX6" fmla="*/ 6879 w 313267"/>
                  <a:gd name="connsiteY6" fmla="*/ 273579 h 350308"/>
                  <a:gd name="connsiteX7" fmla="*/ 3704 w 313267"/>
                  <a:gd name="connsiteY7" fmla="*/ 302154 h 350308"/>
                  <a:gd name="connsiteX8" fmla="*/ 29104 w 313267"/>
                  <a:gd name="connsiteY8" fmla="*/ 324379 h 350308"/>
                  <a:gd name="connsiteX9" fmla="*/ 67204 w 313267"/>
                  <a:gd name="connsiteY9" fmla="*/ 340254 h 350308"/>
                  <a:gd name="connsiteX10" fmla="*/ 124354 w 313267"/>
                  <a:gd name="connsiteY10" fmla="*/ 349779 h 350308"/>
                  <a:gd name="connsiteX11" fmla="*/ 206904 w 313267"/>
                  <a:gd name="connsiteY11" fmla="*/ 337079 h 350308"/>
                  <a:gd name="connsiteX12" fmla="*/ 248179 w 313267"/>
                  <a:gd name="connsiteY12" fmla="*/ 324379 h 350308"/>
                  <a:gd name="connsiteX13" fmla="*/ 267229 w 313267"/>
                  <a:gd name="connsiteY13" fmla="*/ 267229 h 350308"/>
                  <a:gd name="connsiteX14" fmla="*/ 279929 w 313267"/>
                  <a:gd name="connsiteY14" fmla="*/ 229129 h 350308"/>
                  <a:gd name="connsiteX15" fmla="*/ 276754 w 313267"/>
                  <a:gd name="connsiteY15" fmla="*/ 213254 h 350308"/>
                  <a:gd name="connsiteX16" fmla="*/ 302154 w 313267"/>
                  <a:gd name="connsiteY16" fmla="*/ 86254 h 350308"/>
                  <a:gd name="connsiteX17" fmla="*/ 206904 w 313267"/>
                  <a:gd name="connsiteY17" fmla="*/ 19579 h 350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13267" h="350308">
                    <a:moveTo>
                      <a:pt x="206904" y="19579"/>
                    </a:moveTo>
                    <a:cubicBezTo>
                      <a:pt x="186267" y="39158"/>
                      <a:pt x="183621" y="171450"/>
                      <a:pt x="178329" y="203729"/>
                    </a:cubicBezTo>
                    <a:cubicBezTo>
                      <a:pt x="173037" y="236008"/>
                      <a:pt x="183091" y="212196"/>
                      <a:pt x="175154" y="213254"/>
                    </a:cubicBezTo>
                    <a:cubicBezTo>
                      <a:pt x="167217" y="214312"/>
                      <a:pt x="144991" y="209021"/>
                      <a:pt x="130704" y="210079"/>
                    </a:cubicBezTo>
                    <a:cubicBezTo>
                      <a:pt x="116417" y="211137"/>
                      <a:pt x="104246" y="214312"/>
                      <a:pt x="89429" y="219604"/>
                    </a:cubicBezTo>
                    <a:cubicBezTo>
                      <a:pt x="74612" y="224896"/>
                      <a:pt x="55562" y="232833"/>
                      <a:pt x="41804" y="241829"/>
                    </a:cubicBezTo>
                    <a:cubicBezTo>
                      <a:pt x="28046" y="250825"/>
                      <a:pt x="13229" y="263525"/>
                      <a:pt x="6879" y="273579"/>
                    </a:cubicBezTo>
                    <a:cubicBezTo>
                      <a:pt x="529" y="283633"/>
                      <a:pt x="0" y="293687"/>
                      <a:pt x="3704" y="302154"/>
                    </a:cubicBezTo>
                    <a:cubicBezTo>
                      <a:pt x="7408" y="310621"/>
                      <a:pt x="18521" y="318029"/>
                      <a:pt x="29104" y="324379"/>
                    </a:cubicBezTo>
                    <a:cubicBezTo>
                      <a:pt x="39687" y="330729"/>
                      <a:pt x="51329" y="336021"/>
                      <a:pt x="67204" y="340254"/>
                    </a:cubicBezTo>
                    <a:cubicBezTo>
                      <a:pt x="83079" y="344487"/>
                      <a:pt x="101071" y="350308"/>
                      <a:pt x="124354" y="349779"/>
                    </a:cubicBezTo>
                    <a:cubicBezTo>
                      <a:pt x="147637" y="349250"/>
                      <a:pt x="186267" y="341312"/>
                      <a:pt x="206904" y="337079"/>
                    </a:cubicBezTo>
                    <a:cubicBezTo>
                      <a:pt x="227541" y="332846"/>
                      <a:pt x="238125" y="336021"/>
                      <a:pt x="248179" y="324379"/>
                    </a:cubicBezTo>
                    <a:cubicBezTo>
                      <a:pt x="258233" y="312737"/>
                      <a:pt x="267229" y="267229"/>
                      <a:pt x="267229" y="267229"/>
                    </a:cubicBezTo>
                    <a:cubicBezTo>
                      <a:pt x="272521" y="251354"/>
                      <a:pt x="278342" y="238125"/>
                      <a:pt x="279929" y="229129"/>
                    </a:cubicBezTo>
                    <a:cubicBezTo>
                      <a:pt x="281516" y="220133"/>
                      <a:pt x="273050" y="237067"/>
                      <a:pt x="276754" y="213254"/>
                    </a:cubicBezTo>
                    <a:cubicBezTo>
                      <a:pt x="280458" y="189442"/>
                      <a:pt x="313267" y="116946"/>
                      <a:pt x="302154" y="86254"/>
                    </a:cubicBezTo>
                    <a:cubicBezTo>
                      <a:pt x="291042" y="55562"/>
                      <a:pt x="227541" y="0"/>
                      <a:pt x="206904" y="19579"/>
                    </a:cubicBezTo>
                    <a:close/>
                  </a:path>
                </a:pathLst>
              </a:custGeom>
              <a:solidFill>
                <a:srgbClr val="632523"/>
              </a:solidFill>
              <a:ln>
                <a:solidFill>
                  <a:srgbClr val="63252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2" name="フリーフォーム 15">
                <a:extLst>
                  <a:ext uri="{FF2B5EF4-FFF2-40B4-BE49-F238E27FC236}">
                    <a16:creationId xmlns:a16="http://schemas.microsoft.com/office/drawing/2014/main" id="{6271175B-54FB-412B-BB4E-A13A870DF8E3}"/>
                  </a:ext>
                </a:extLst>
              </p:cNvPr>
              <p:cNvSpPr/>
              <p:nvPr/>
            </p:nvSpPr>
            <p:spPr>
              <a:xfrm>
                <a:off x="5256213" y="4023254"/>
                <a:ext cx="315383" cy="316442"/>
              </a:xfrm>
              <a:custGeom>
                <a:avLst/>
                <a:gdLst>
                  <a:gd name="connsiteX0" fmla="*/ 95250 w 315383"/>
                  <a:gd name="connsiteY0" fmla="*/ 2117 h 316442"/>
                  <a:gd name="connsiteX1" fmla="*/ 117475 w 315383"/>
                  <a:gd name="connsiteY1" fmla="*/ 56092 h 316442"/>
                  <a:gd name="connsiteX2" fmla="*/ 123825 w 315383"/>
                  <a:gd name="connsiteY2" fmla="*/ 106892 h 316442"/>
                  <a:gd name="connsiteX3" fmla="*/ 120650 w 315383"/>
                  <a:gd name="connsiteY3" fmla="*/ 173567 h 316442"/>
                  <a:gd name="connsiteX4" fmla="*/ 139700 w 315383"/>
                  <a:gd name="connsiteY4" fmla="*/ 170392 h 316442"/>
                  <a:gd name="connsiteX5" fmla="*/ 190500 w 315383"/>
                  <a:gd name="connsiteY5" fmla="*/ 173567 h 316442"/>
                  <a:gd name="connsiteX6" fmla="*/ 250825 w 315383"/>
                  <a:gd name="connsiteY6" fmla="*/ 198967 h 316442"/>
                  <a:gd name="connsiteX7" fmla="*/ 285750 w 315383"/>
                  <a:gd name="connsiteY7" fmla="*/ 214842 h 316442"/>
                  <a:gd name="connsiteX8" fmla="*/ 314325 w 315383"/>
                  <a:gd name="connsiteY8" fmla="*/ 256117 h 316442"/>
                  <a:gd name="connsiteX9" fmla="*/ 279400 w 315383"/>
                  <a:gd name="connsiteY9" fmla="*/ 297392 h 316442"/>
                  <a:gd name="connsiteX10" fmla="*/ 231775 w 315383"/>
                  <a:gd name="connsiteY10" fmla="*/ 310092 h 316442"/>
                  <a:gd name="connsiteX11" fmla="*/ 130175 w 315383"/>
                  <a:gd name="connsiteY11" fmla="*/ 316442 h 316442"/>
                  <a:gd name="connsiteX12" fmla="*/ 76200 w 315383"/>
                  <a:gd name="connsiteY12" fmla="*/ 310092 h 316442"/>
                  <a:gd name="connsiteX13" fmla="*/ 41275 w 315383"/>
                  <a:gd name="connsiteY13" fmla="*/ 278342 h 316442"/>
                  <a:gd name="connsiteX14" fmla="*/ 41275 w 315383"/>
                  <a:gd name="connsiteY14" fmla="*/ 227542 h 316442"/>
                  <a:gd name="connsiteX15" fmla="*/ 47625 w 315383"/>
                  <a:gd name="connsiteY15" fmla="*/ 202142 h 316442"/>
                  <a:gd name="connsiteX16" fmla="*/ 9525 w 315383"/>
                  <a:gd name="connsiteY16" fmla="*/ 43392 h 316442"/>
                  <a:gd name="connsiteX17" fmla="*/ 95250 w 315383"/>
                  <a:gd name="connsiteY17" fmla="*/ 2117 h 316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15383" h="316442">
                    <a:moveTo>
                      <a:pt x="95250" y="2117"/>
                    </a:moveTo>
                    <a:cubicBezTo>
                      <a:pt x="113242" y="4234"/>
                      <a:pt x="112712" y="38629"/>
                      <a:pt x="117475" y="56092"/>
                    </a:cubicBezTo>
                    <a:cubicBezTo>
                      <a:pt x="122238" y="73555"/>
                      <a:pt x="123296" y="87313"/>
                      <a:pt x="123825" y="106892"/>
                    </a:cubicBezTo>
                    <a:cubicBezTo>
                      <a:pt x="124354" y="126471"/>
                      <a:pt x="118004" y="162984"/>
                      <a:pt x="120650" y="173567"/>
                    </a:cubicBezTo>
                    <a:cubicBezTo>
                      <a:pt x="123296" y="184150"/>
                      <a:pt x="128058" y="170392"/>
                      <a:pt x="139700" y="170392"/>
                    </a:cubicBezTo>
                    <a:cubicBezTo>
                      <a:pt x="151342" y="170392"/>
                      <a:pt x="171979" y="168804"/>
                      <a:pt x="190500" y="173567"/>
                    </a:cubicBezTo>
                    <a:cubicBezTo>
                      <a:pt x="209021" y="178330"/>
                      <a:pt x="234950" y="192088"/>
                      <a:pt x="250825" y="198967"/>
                    </a:cubicBezTo>
                    <a:cubicBezTo>
                      <a:pt x="266700" y="205846"/>
                      <a:pt x="275167" y="205317"/>
                      <a:pt x="285750" y="214842"/>
                    </a:cubicBezTo>
                    <a:cubicBezTo>
                      <a:pt x="296333" y="224367"/>
                      <a:pt x="315383" y="242359"/>
                      <a:pt x="314325" y="256117"/>
                    </a:cubicBezTo>
                    <a:cubicBezTo>
                      <a:pt x="313267" y="269875"/>
                      <a:pt x="293158" y="288396"/>
                      <a:pt x="279400" y="297392"/>
                    </a:cubicBezTo>
                    <a:cubicBezTo>
                      <a:pt x="265642" y="306388"/>
                      <a:pt x="256646" y="306917"/>
                      <a:pt x="231775" y="310092"/>
                    </a:cubicBezTo>
                    <a:cubicBezTo>
                      <a:pt x="206904" y="313267"/>
                      <a:pt x="156104" y="316442"/>
                      <a:pt x="130175" y="316442"/>
                    </a:cubicBezTo>
                    <a:cubicBezTo>
                      <a:pt x="104246" y="316442"/>
                      <a:pt x="91017" y="316442"/>
                      <a:pt x="76200" y="310092"/>
                    </a:cubicBezTo>
                    <a:cubicBezTo>
                      <a:pt x="61383" y="303742"/>
                      <a:pt x="47096" y="292100"/>
                      <a:pt x="41275" y="278342"/>
                    </a:cubicBezTo>
                    <a:cubicBezTo>
                      <a:pt x="35454" y="264584"/>
                      <a:pt x="40217" y="240242"/>
                      <a:pt x="41275" y="227542"/>
                    </a:cubicBezTo>
                    <a:cubicBezTo>
                      <a:pt x="42333" y="214842"/>
                      <a:pt x="52917" y="232834"/>
                      <a:pt x="47625" y="202142"/>
                    </a:cubicBezTo>
                    <a:cubicBezTo>
                      <a:pt x="42333" y="171450"/>
                      <a:pt x="0" y="79375"/>
                      <a:pt x="9525" y="43392"/>
                    </a:cubicBezTo>
                    <a:cubicBezTo>
                      <a:pt x="19050" y="7409"/>
                      <a:pt x="77258" y="0"/>
                      <a:pt x="95250" y="2117"/>
                    </a:cubicBezTo>
                    <a:close/>
                  </a:path>
                </a:pathLst>
              </a:custGeom>
              <a:solidFill>
                <a:srgbClr val="632523"/>
              </a:solidFill>
              <a:ln>
                <a:solidFill>
                  <a:srgbClr val="63252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3" name="フリーフォーム 16">
                <a:extLst>
                  <a:ext uri="{FF2B5EF4-FFF2-40B4-BE49-F238E27FC236}">
                    <a16:creationId xmlns:a16="http://schemas.microsoft.com/office/drawing/2014/main" id="{69EC16FF-45BC-47F3-8A86-4E83239C2E01}"/>
                  </a:ext>
                </a:extLst>
              </p:cNvPr>
              <p:cNvSpPr/>
              <p:nvPr/>
            </p:nvSpPr>
            <p:spPr>
              <a:xfrm>
                <a:off x="4733925" y="3644370"/>
                <a:ext cx="509588" cy="263525"/>
              </a:xfrm>
              <a:custGeom>
                <a:avLst/>
                <a:gdLst>
                  <a:gd name="connsiteX0" fmla="*/ 0 w 509588"/>
                  <a:gd name="connsiteY0" fmla="*/ 3175 h 263525"/>
                  <a:gd name="connsiteX1" fmla="*/ 165100 w 509588"/>
                  <a:gd name="connsiteY1" fmla="*/ 3175 h 263525"/>
                  <a:gd name="connsiteX2" fmla="*/ 374650 w 509588"/>
                  <a:gd name="connsiteY2" fmla="*/ 0 h 263525"/>
                  <a:gd name="connsiteX3" fmla="*/ 469900 w 509588"/>
                  <a:gd name="connsiteY3" fmla="*/ 3175 h 263525"/>
                  <a:gd name="connsiteX4" fmla="*/ 504825 w 509588"/>
                  <a:gd name="connsiteY4" fmla="*/ 12700 h 263525"/>
                  <a:gd name="connsiteX5" fmla="*/ 498475 w 509588"/>
                  <a:gd name="connsiteY5" fmla="*/ 53975 h 263525"/>
                  <a:gd name="connsiteX6" fmla="*/ 479425 w 509588"/>
                  <a:gd name="connsiteY6" fmla="*/ 98425 h 263525"/>
                  <a:gd name="connsiteX7" fmla="*/ 419100 w 509588"/>
                  <a:gd name="connsiteY7" fmla="*/ 180975 h 263525"/>
                  <a:gd name="connsiteX8" fmla="*/ 387350 w 509588"/>
                  <a:gd name="connsiteY8" fmla="*/ 206375 h 263525"/>
                  <a:gd name="connsiteX9" fmla="*/ 320675 w 509588"/>
                  <a:gd name="connsiteY9" fmla="*/ 247650 h 263525"/>
                  <a:gd name="connsiteX10" fmla="*/ 263525 w 509588"/>
                  <a:gd name="connsiteY10" fmla="*/ 257175 h 263525"/>
                  <a:gd name="connsiteX11" fmla="*/ 174625 w 509588"/>
                  <a:gd name="connsiteY11" fmla="*/ 257175 h 263525"/>
                  <a:gd name="connsiteX12" fmla="*/ 101600 w 509588"/>
                  <a:gd name="connsiteY12" fmla="*/ 219075 h 263525"/>
                  <a:gd name="connsiteX13" fmla="*/ 57150 w 509588"/>
                  <a:gd name="connsiteY13" fmla="*/ 168275 h 263525"/>
                  <a:gd name="connsiteX14" fmla="*/ 25400 w 509588"/>
                  <a:gd name="connsiteY14" fmla="*/ 114300 h 263525"/>
                  <a:gd name="connsiteX15" fmla="*/ 9525 w 509588"/>
                  <a:gd name="connsiteY15" fmla="*/ 57150 h 263525"/>
                  <a:gd name="connsiteX16" fmla="*/ 0 w 509588"/>
                  <a:gd name="connsiteY16" fmla="*/ 3175 h 263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09588" h="263525">
                    <a:moveTo>
                      <a:pt x="0" y="3175"/>
                    </a:moveTo>
                    <a:lnTo>
                      <a:pt x="165100" y="3175"/>
                    </a:lnTo>
                    <a:lnTo>
                      <a:pt x="374650" y="0"/>
                    </a:lnTo>
                    <a:cubicBezTo>
                      <a:pt x="425450" y="0"/>
                      <a:pt x="448204" y="1058"/>
                      <a:pt x="469900" y="3175"/>
                    </a:cubicBezTo>
                    <a:cubicBezTo>
                      <a:pt x="491596" y="5292"/>
                      <a:pt x="500062" y="4233"/>
                      <a:pt x="504825" y="12700"/>
                    </a:cubicBezTo>
                    <a:cubicBezTo>
                      <a:pt x="509588" y="21167"/>
                      <a:pt x="502708" y="39688"/>
                      <a:pt x="498475" y="53975"/>
                    </a:cubicBezTo>
                    <a:cubicBezTo>
                      <a:pt x="494242" y="68262"/>
                      <a:pt x="492654" y="77258"/>
                      <a:pt x="479425" y="98425"/>
                    </a:cubicBezTo>
                    <a:cubicBezTo>
                      <a:pt x="466196" y="119592"/>
                      <a:pt x="434446" y="162983"/>
                      <a:pt x="419100" y="180975"/>
                    </a:cubicBezTo>
                    <a:cubicBezTo>
                      <a:pt x="403754" y="198967"/>
                      <a:pt x="403754" y="195263"/>
                      <a:pt x="387350" y="206375"/>
                    </a:cubicBezTo>
                    <a:cubicBezTo>
                      <a:pt x="370946" y="217487"/>
                      <a:pt x="341313" y="239183"/>
                      <a:pt x="320675" y="247650"/>
                    </a:cubicBezTo>
                    <a:cubicBezTo>
                      <a:pt x="300037" y="256117"/>
                      <a:pt x="287867" y="255588"/>
                      <a:pt x="263525" y="257175"/>
                    </a:cubicBezTo>
                    <a:cubicBezTo>
                      <a:pt x="239183" y="258763"/>
                      <a:pt x="201612" y="263525"/>
                      <a:pt x="174625" y="257175"/>
                    </a:cubicBezTo>
                    <a:cubicBezTo>
                      <a:pt x="147638" y="250825"/>
                      <a:pt x="121179" y="233892"/>
                      <a:pt x="101600" y="219075"/>
                    </a:cubicBezTo>
                    <a:cubicBezTo>
                      <a:pt x="82021" y="204258"/>
                      <a:pt x="69850" y="185738"/>
                      <a:pt x="57150" y="168275"/>
                    </a:cubicBezTo>
                    <a:cubicBezTo>
                      <a:pt x="44450" y="150813"/>
                      <a:pt x="33337" y="132821"/>
                      <a:pt x="25400" y="114300"/>
                    </a:cubicBezTo>
                    <a:cubicBezTo>
                      <a:pt x="17463" y="95779"/>
                      <a:pt x="11112" y="75671"/>
                      <a:pt x="9525" y="57150"/>
                    </a:cubicBezTo>
                    <a:cubicBezTo>
                      <a:pt x="7938" y="38629"/>
                      <a:pt x="11906" y="20902"/>
                      <a:pt x="0" y="3175"/>
                    </a:cubicBezTo>
                    <a:close/>
                  </a:path>
                </a:pathLst>
              </a:custGeom>
              <a:solidFill>
                <a:schemeClr val="accent2">
                  <a:lumMod val="60000"/>
                  <a:lumOff val="40000"/>
                </a:schemeClr>
              </a:solidFill>
              <a:ln>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4" name="フリーフォーム 17">
                <a:extLst>
                  <a:ext uri="{FF2B5EF4-FFF2-40B4-BE49-F238E27FC236}">
                    <a16:creationId xmlns:a16="http://schemas.microsoft.com/office/drawing/2014/main" id="{D278D482-0705-409B-9744-0CA2C2FC2255}"/>
                  </a:ext>
                </a:extLst>
              </p:cNvPr>
              <p:cNvSpPr/>
              <p:nvPr/>
            </p:nvSpPr>
            <p:spPr>
              <a:xfrm>
                <a:off x="4622800" y="3385608"/>
                <a:ext cx="161925" cy="164041"/>
              </a:xfrm>
              <a:custGeom>
                <a:avLst/>
                <a:gdLst>
                  <a:gd name="connsiteX0" fmla="*/ 63500 w 161925"/>
                  <a:gd name="connsiteY0" fmla="*/ 4762 h 164041"/>
                  <a:gd name="connsiteX1" fmla="*/ 15875 w 161925"/>
                  <a:gd name="connsiteY1" fmla="*/ 42862 h 164041"/>
                  <a:gd name="connsiteX2" fmla="*/ 3175 w 161925"/>
                  <a:gd name="connsiteY2" fmla="*/ 100012 h 164041"/>
                  <a:gd name="connsiteX3" fmla="*/ 34925 w 161925"/>
                  <a:gd name="connsiteY3" fmla="*/ 157162 h 164041"/>
                  <a:gd name="connsiteX4" fmla="*/ 136525 w 161925"/>
                  <a:gd name="connsiteY4" fmla="*/ 141287 h 164041"/>
                  <a:gd name="connsiteX5" fmla="*/ 158750 w 161925"/>
                  <a:gd name="connsiteY5" fmla="*/ 96837 h 164041"/>
                  <a:gd name="connsiteX6" fmla="*/ 155575 w 161925"/>
                  <a:gd name="connsiteY6" fmla="*/ 46037 h 164041"/>
                  <a:gd name="connsiteX7" fmla="*/ 123825 w 161925"/>
                  <a:gd name="connsiteY7" fmla="*/ 14287 h 164041"/>
                  <a:gd name="connsiteX8" fmla="*/ 63500 w 161925"/>
                  <a:gd name="connsiteY8" fmla="*/ 4762 h 16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925" h="164041">
                    <a:moveTo>
                      <a:pt x="63500" y="4762"/>
                    </a:moveTo>
                    <a:cubicBezTo>
                      <a:pt x="45508" y="9525"/>
                      <a:pt x="25929" y="26987"/>
                      <a:pt x="15875" y="42862"/>
                    </a:cubicBezTo>
                    <a:cubicBezTo>
                      <a:pt x="5821" y="58737"/>
                      <a:pt x="0" y="80962"/>
                      <a:pt x="3175" y="100012"/>
                    </a:cubicBezTo>
                    <a:cubicBezTo>
                      <a:pt x="6350" y="119062"/>
                      <a:pt x="12700" y="150283"/>
                      <a:pt x="34925" y="157162"/>
                    </a:cubicBezTo>
                    <a:cubicBezTo>
                      <a:pt x="57150" y="164041"/>
                      <a:pt x="115887" y="151341"/>
                      <a:pt x="136525" y="141287"/>
                    </a:cubicBezTo>
                    <a:cubicBezTo>
                      <a:pt x="157163" y="131233"/>
                      <a:pt x="155575" y="112712"/>
                      <a:pt x="158750" y="96837"/>
                    </a:cubicBezTo>
                    <a:cubicBezTo>
                      <a:pt x="161925" y="80962"/>
                      <a:pt x="161396" y="59795"/>
                      <a:pt x="155575" y="46037"/>
                    </a:cubicBezTo>
                    <a:cubicBezTo>
                      <a:pt x="149754" y="32279"/>
                      <a:pt x="135996" y="21695"/>
                      <a:pt x="123825" y="14287"/>
                    </a:cubicBezTo>
                    <a:cubicBezTo>
                      <a:pt x="111654" y="6879"/>
                      <a:pt x="81492" y="0"/>
                      <a:pt x="63500" y="4762"/>
                    </a:cubicBezTo>
                    <a:close/>
                  </a:path>
                </a:pathLst>
              </a:custGeom>
              <a:solidFill>
                <a:srgbClr val="632523"/>
              </a:solidFill>
              <a:ln>
                <a:solidFill>
                  <a:srgbClr val="63252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5" name="フリーフォーム 18">
                <a:extLst>
                  <a:ext uri="{FF2B5EF4-FFF2-40B4-BE49-F238E27FC236}">
                    <a16:creationId xmlns:a16="http://schemas.microsoft.com/office/drawing/2014/main" id="{28BB471A-AC71-4D14-9DA1-A66979899B89}"/>
                  </a:ext>
                </a:extLst>
              </p:cNvPr>
              <p:cNvSpPr/>
              <p:nvPr/>
            </p:nvSpPr>
            <p:spPr>
              <a:xfrm>
                <a:off x="5193242" y="3385078"/>
                <a:ext cx="150283" cy="166159"/>
              </a:xfrm>
              <a:custGeom>
                <a:avLst/>
                <a:gdLst>
                  <a:gd name="connsiteX0" fmla="*/ 45508 w 150283"/>
                  <a:gd name="connsiteY0" fmla="*/ 11642 h 166159"/>
                  <a:gd name="connsiteX1" fmla="*/ 4233 w 150283"/>
                  <a:gd name="connsiteY1" fmla="*/ 68792 h 166159"/>
                  <a:gd name="connsiteX2" fmla="*/ 20108 w 150283"/>
                  <a:gd name="connsiteY2" fmla="*/ 125942 h 166159"/>
                  <a:gd name="connsiteX3" fmla="*/ 58208 w 150283"/>
                  <a:gd name="connsiteY3" fmla="*/ 160867 h 166159"/>
                  <a:gd name="connsiteX4" fmla="*/ 102658 w 150283"/>
                  <a:gd name="connsiteY4" fmla="*/ 157692 h 166159"/>
                  <a:gd name="connsiteX5" fmla="*/ 137583 w 150283"/>
                  <a:gd name="connsiteY5" fmla="*/ 122767 h 166159"/>
                  <a:gd name="connsiteX6" fmla="*/ 150283 w 150283"/>
                  <a:gd name="connsiteY6" fmla="*/ 68792 h 166159"/>
                  <a:gd name="connsiteX7" fmla="*/ 137583 w 150283"/>
                  <a:gd name="connsiteY7" fmla="*/ 40217 h 166159"/>
                  <a:gd name="connsiteX8" fmla="*/ 115358 w 150283"/>
                  <a:gd name="connsiteY8" fmla="*/ 8467 h 166159"/>
                  <a:gd name="connsiteX9" fmla="*/ 45508 w 150283"/>
                  <a:gd name="connsiteY9" fmla="*/ 11642 h 166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0283" h="166159">
                    <a:moveTo>
                      <a:pt x="45508" y="11642"/>
                    </a:moveTo>
                    <a:cubicBezTo>
                      <a:pt x="26987" y="21696"/>
                      <a:pt x="8466" y="49742"/>
                      <a:pt x="4233" y="68792"/>
                    </a:cubicBezTo>
                    <a:cubicBezTo>
                      <a:pt x="0" y="87842"/>
                      <a:pt x="11112" y="110596"/>
                      <a:pt x="20108" y="125942"/>
                    </a:cubicBezTo>
                    <a:cubicBezTo>
                      <a:pt x="29104" y="141288"/>
                      <a:pt x="44450" y="155575"/>
                      <a:pt x="58208" y="160867"/>
                    </a:cubicBezTo>
                    <a:cubicBezTo>
                      <a:pt x="71966" y="166159"/>
                      <a:pt x="89429" y="164042"/>
                      <a:pt x="102658" y="157692"/>
                    </a:cubicBezTo>
                    <a:cubicBezTo>
                      <a:pt x="115887" y="151342"/>
                      <a:pt x="129646" y="137584"/>
                      <a:pt x="137583" y="122767"/>
                    </a:cubicBezTo>
                    <a:cubicBezTo>
                      <a:pt x="145521" y="107950"/>
                      <a:pt x="150283" y="82550"/>
                      <a:pt x="150283" y="68792"/>
                    </a:cubicBezTo>
                    <a:cubicBezTo>
                      <a:pt x="150283" y="55034"/>
                      <a:pt x="143404" y="50271"/>
                      <a:pt x="137583" y="40217"/>
                    </a:cubicBezTo>
                    <a:cubicBezTo>
                      <a:pt x="131762" y="30163"/>
                      <a:pt x="123296" y="16934"/>
                      <a:pt x="115358" y="8467"/>
                    </a:cubicBezTo>
                    <a:cubicBezTo>
                      <a:pt x="107421" y="0"/>
                      <a:pt x="64029" y="1588"/>
                      <a:pt x="45508" y="11642"/>
                    </a:cubicBezTo>
                    <a:close/>
                  </a:path>
                </a:pathLst>
              </a:custGeom>
              <a:solidFill>
                <a:srgbClr val="632523"/>
              </a:solidFill>
              <a:ln>
                <a:solidFill>
                  <a:srgbClr val="63252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6" name="フリーフォーム 19">
                <a:extLst>
                  <a:ext uri="{FF2B5EF4-FFF2-40B4-BE49-F238E27FC236}">
                    <a16:creationId xmlns:a16="http://schemas.microsoft.com/office/drawing/2014/main" id="{67CB5443-DA00-4E98-8292-FC046954EE3A}"/>
                  </a:ext>
                </a:extLst>
              </p:cNvPr>
              <p:cNvSpPr/>
              <p:nvPr/>
            </p:nvSpPr>
            <p:spPr>
              <a:xfrm>
                <a:off x="5130800" y="3234266"/>
                <a:ext cx="150813" cy="108479"/>
              </a:xfrm>
              <a:custGeom>
                <a:avLst/>
                <a:gdLst>
                  <a:gd name="connsiteX0" fmla="*/ 0 w 150813"/>
                  <a:gd name="connsiteY0" fmla="*/ 86254 h 108479"/>
                  <a:gd name="connsiteX1" fmla="*/ 34925 w 150813"/>
                  <a:gd name="connsiteY1" fmla="*/ 48154 h 108479"/>
                  <a:gd name="connsiteX2" fmla="*/ 63500 w 150813"/>
                  <a:gd name="connsiteY2" fmla="*/ 22754 h 108479"/>
                  <a:gd name="connsiteX3" fmla="*/ 95250 w 150813"/>
                  <a:gd name="connsiteY3" fmla="*/ 6879 h 108479"/>
                  <a:gd name="connsiteX4" fmla="*/ 120650 w 150813"/>
                  <a:gd name="connsiteY4" fmla="*/ 3704 h 108479"/>
                  <a:gd name="connsiteX5" fmla="*/ 146050 w 150813"/>
                  <a:gd name="connsiteY5" fmla="*/ 29104 h 108479"/>
                  <a:gd name="connsiteX6" fmla="*/ 149225 w 150813"/>
                  <a:gd name="connsiteY6" fmla="*/ 54504 h 108479"/>
                  <a:gd name="connsiteX7" fmla="*/ 136525 w 150813"/>
                  <a:gd name="connsiteY7" fmla="*/ 70379 h 108479"/>
                  <a:gd name="connsiteX8" fmla="*/ 101600 w 150813"/>
                  <a:gd name="connsiteY8" fmla="*/ 89429 h 108479"/>
                  <a:gd name="connsiteX9" fmla="*/ 60325 w 150813"/>
                  <a:gd name="connsiteY9" fmla="*/ 108479 h 108479"/>
                  <a:gd name="connsiteX10" fmla="*/ 0 w 150813"/>
                  <a:gd name="connsiteY10" fmla="*/ 86254 h 108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0813" h="108479">
                    <a:moveTo>
                      <a:pt x="0" y="86254"/>
                    </a:moveTo>
                    <a:cubicBezTo>
                      <a:pt x="12171" y="72495"/>
                      <a:pt x="24342" y="58737"/>
                      <a:pt x="34925" y="48154"/>
                    </a:cubicBezTo>
                    <a:cubicBezTo>
                      <a:pt x="45508" y="37571"/>
                      <a:pt x="53446" y="29633"/>
                      <a:pt x="63500" y="22754"/>
                    </a:cubicBezTo>
                    <a:cubicBezTo>
                      <a:pt x="73554" y="15875"/>
                      <a:pt x="85725" y="10054"/>
                      <a:pt x="95250" y="6879"/>
                    </a:cubicBezTo>
                    <a:cubicBezTo>
                      <a:pt x="104775" y="3704"/>
                      <a:pt x="112183" y="0"/>
                      <a:pt x="120650" y="3704"/>
                    </a:cubicBezTo>
                    <a:cubicBezTo>
                      <a:pt x="129117" y="7408"/>
                      <a:pt x="141287" y="20637"/>
                      <a:pt x="146050" y="29104"/>
                    </a:cubicBezTo>
                    <a:cubicBezTo>
                      <a:pt x="150813" y="37571"/>
                      <a:pt x="150812" y="47625"/>
                      <a:pt x="149225" y="54504"/>
                    </a:cubicBezTo>
                    <a:cubicBezTo>
                      <a:pt x="147638" y="61383"/>
                      <a:pt x="144462" y="64558"/>
                      <a:pt x="136525" y="70379"/>
                    </a:cubicBezTo>
                    <a:cubicBezTo>
                      <a:pt x="128588" y="76200"/>
                      <a:pt x="114300" y="83079"/>
                      <a:pt x="101600" y="89429"/>
                    </a:cubicBezTo>
                    <a:cubicBezTo>
                      <a:pt x="88900" y="95779"/>
                      <a:pt x="60325" y="108479"/>
                      <a:pt x="60325" y="108479"/>
                    </a:cubicBezTo>
                    <a:lnTo>
                      <a:pt x="0" y="86254"/>
                    </a:lnTo>
                    <a:close/>
                  </a:path>
                </a:pathLst>
              </a:custGeom>
              <a:solidFill>
                <a:srgbClr val="632523"/>
              </a:solidFill>
              <a:ln>
                <a:solidFill>
                  <a:srgbClr val="63252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7" name="フリーフォーム 20">
                <a:extLst>
                  <a:ext uri="{FF2B5EF4-FFF2-40B4-BE49-F238E27FC236}">
                    <a16:creationId xmlns:a16="http://schemas.microsoft.com/office/drawing/2014/main" id="{48D94929-2557-45A3-B3CF-1D76BC111825}"/>
                  </a:ext>
                </a:extLst>
              </p:cNvPr>
              <p:cNvSpPr/>
              <p:nvPr/>
            </p:nvSpPr>
            <p:spPr>
              <a:xfrm>
                <a:off x="4679421" y="3230562"/>
                <a:ext cx="162454" cy="126471"/>
              </a:xfrm>
              <a:custGeom>
                <a:avLst/>
                <a:gdLst>
                  <a:gd name="connsiteX0" fmla="*/ 54504 w 162454"/>
                  <a:gd name="connsiteY0" fmla="*/ 1058 h 126471"/>
                  <a:gd name="connsiteX1" fmla="*/ 95779 w 162454"/>
                  <a:gd name="connsiteY1" fmla="*/ 32808 h 126471"/>
                  <a:gd name="connsiteX2" fmla="*/ 137054 w 162454"/>
                  <a:gd name="connsiteY2" fmla="*/ 61383 h 126471"/>
                  <a:gd name="connsiteX3" fmla="*/ 159279 w 162454"/>
                  <a:gd name="connsiteY3" fmla="*/ 93133 h 126471"/>
                  <a:gd name="connsiteX4" fmla="*/ 156104 w 162454"/>
                  <a:gd name="connsiteY4" fmla="*/ 112183 h 126471"/>
                  <a:gd name="connsiteX5" fmla="*/ 143404 w 162454"/>
                  <a:gd name="connsiteY5" fmla="*/ 124883 h 126471"/>
                  <a:gd name="connsiteX6" fmla="*/ 98954 w 162454"/>
                  <a:gd name="connsiteY6" fmla="*/ 102658 h 126471"/>
                  <a:gd name="connsiteX7" fmla="*/ 57679 w 162454"/>
                  <a:gd name="connsiteY7" fmla="*/ 83608 h 126471"/>
                  <a:gd name="connsiteX8" fmla="*/ 25929 w 162454"/>
                  <a:gd name="connsiteY8" fmla="*/ 70908 h 126471"/>
                  <a:gd name="connsiteX9" fmla="*/ 6879 w 162454"/>
                  <a:gd name="connsiteY9" fmla="*/ 61383 h 126471"/>
                  <a:gd name="connsiteX10" fmla="*/ 529 w 162454"/>
                  <a:gd name="connsiteY10" fmla="*/ 58208 h 126471"/>
                  <a:gd name="connsiteX11" fmla="*/ 10054 w 162454"/>
                  <a:gd name="connsiteY11" fmla="*/ 39158 h 126471"/>
                  <a:gd name="connsiteX12" fmla="*/ 54504 w 162454"/>
                  <a:gd name="connsiteY12" fmla="*/ 1058 h 126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2454" h="126471">
                    <a:moveTo>
                      <a:pt x="54504" y="1058"/>
                    </a:moveTo>
                    <a:cubicBezTo>
                      <a:pt x="68791" y="0"/>
                      <a:pt x="82021" y="22754"/>
                      <a:pt x="95779" y="32808"/>
                    </a:cubicBezTo>
                    <a:cubicBezTo>
                      <a:pt x="109537" y="42862"/>
                      <a:pt x="126471" y="51329"/>
                      <a:pt x="137054" y="61383"/>
                    </a:cubicBezTo>
                    <a:cubicBezTo>
                      <a:pt x="147637" y="71437"/>
                      <a:pt x="156104" y="84666"/>
                      <a:pt x="159279" y="93133"/>
                    </a:cubicBezTo>
                    <a:cubicBezTo>
                      <a:pt x="162454" y="101600"/>
                      <a:pt x="158750" y="106891"/>
                      <a:pt x="156104" y="112183"/>
                    </a:cubicBezTo>
                    <a:cubicBezTo>
                      <a:pt x="153458" y="117475"/>
                      <a:pt x="152929" y="126471"/>
                      <a:pt x="143404" y="124883"/>
                    </a:cubicBezTo>
                    <a:cubicBezTo>
                      <a:pt x="133879" y="123296"/>
                      <a:pt x="113242" y="109537"/>
                      <a:pt x="98954" y="102658"/>
                    </a:cubicBezTo>
                    <a:cubicBezTo>
                      <a:pt x="84667" y="95779"/>
                      <a:pt x="69850" y="88900"/>
                      <a:pt x="57679" y="83608"/>
                    </a:cubicBezTo>
                    <a:cubicBezTo>
                      <a:pt x="45508" y="78316"/>
                      <a:pt x="34396" y="74612"/>
                      <a:pt x="25929" y="70908"/>
                    </a:cubicBezTo>
                    <a:cubicBezTo>
                      <a:pt x="17462" y="67204"/>
                      <a:pt x="6879" y="61383"/>
                      <a:pt x="6879" y="61383"/>
                    </a:cubicBezTo>
                    <a:cubicBezTo>
                      <a:pt x="2646" y="59266"/>
                      <a:pt x="0" y="61912"/>
                      <a:pt x="529" y="58208"/>
                    </a:cubicBezTo>
                    <a:cubicBezTo>
                      <a:pt x="1058" y="54504"/>
                      <a:pt x="5292" y="45508"/>
                      <a:pt x="10054" y="39158"/>
                    </a:cubicBezTo>
                    <a:cubicBezTo>
                      <a:pt x="14816" y="32808"/>
                      <a:pt x="40217" y="2116"/>
                      <a:pt x="54504" y="1058"/>
                    </a:cubicBezTo>
                    <a:close/>
                  </a:path>
                </a:pathLst>
              </a:custGeom>
              <a:solidFill>
                <a:srgbClr val="632523"/>
              </a:solidFill>
              <a:ln>
                <a:solidFill>
                  <a:srgbClr val="63252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8" name="フリーフォーム 21">
                <a:extLst>
                  <a:ext uri="{FF2B5EF4-FFF2-40B4-BE49-F238E27FC236}">
                    <a16:creationId xmlns:a16="http://schemas.microsoft.com/office/drawing/2014/main" id="{50CDE885-91A7-4A71-B478-4578522660E5}"/>
                  </a:ext>
                </a:extLst>
              </p:cNvPr>
              <p:cNvSpPr/>
              <p:nvPr/>
            </p:nvSpPr>
            <p:spPr>
              <a:xfrm>
                <a:off x="5336646" y="3643312"/>
                <a:ext cx="141287" cy="249237"/>
              </a:xfrm>
              <a:custGeom>
                <a:avLst/>
                <a:gdLst>
                  <a:gd name="connsiteX0" fmla="*/ 86254 w 141287"/>
                  <a:gd name="connsiteY0" fmla="*/ 10583 h 249237"/>
                  <a:gd name="connsiteX1" fmla="*/ 57679 w 141287"/>
                  <a:gd name="connsiteY1" fmla="*/ 102658 h 249237"/>
                  <a:gd name="connsiteX2" fmla="*/ 41804 w 141287"/>
                  <a:gd name="connsiteY2" fmla="*/ 134408 h 249237"/>
                  <a:gd name="connsiteX3" fmla="*/ 41804 w 141287"/>
                  <a:gd name="connsiteY3" fmla="*/ 134408 h 249237"/>
                  <a:gd name="connsiteX4" fmla="*/ 19579 w 141287"/>
                  <a:gd name="connsiteY4" fmla="*/ 175683 h 249237"/>
                  <a:gd name="connsiteX5" fmla="*/ 10054 w 141287"/>
                  <a:gd name="connsiteY5" fmla="*/ 194733 h 249237"/>
                  <a:gd name="connsiteX6" fmla="*/ 529 w 141287"/>
                  <a:gd name="connsiteY6" fmla="*/ 207433 h 249237"/>
                  <a:gd name="connsiteX7" fmla="*/ 6879 w 141287"/>
                  <a:gd name="connsiteY7" fmla="*/ 229658 h 249237"/>
                  <a:gd name="connsiteX8" fmla="*/ 32279 w 141287"/>
                  <a:gd name="connsiteY8" fmla="*/ 245533 h 249237"/>
                  <a:gd name="connsiteX9" fmla="*/ 57679 w 141287"/>
                  <a:gd name="connsiteY9" fmla="*/ 245533 h 249237"/>
                  <a:gd name="connsiteX10" fmla="*/ 86254 w 141287"/>
                  <a:gd name="connsiteY10" fmla="*/ 223308 h 249237"/>
                  <a:gd name="connsiteX11" fmla="*/ 130704 w 141287"/>
                  <a:gd name="connsiteY11" fmla="*/ 150283 h 249237"/>
                  <a:gd name="connsiteX12" fmla="*/ 140229 w 141287"/>
                  <a:gd name="connsiteY12" fmla="*/ 96308 h 249237"/>
                  <a:gd name="connsiteX13" fmla="*/ 137054 w 141287"/>
                  <a:gd name="connsiteY13" fmla="*/ 48683 h 249237"/>
                  <a:gd name="connsiteX14" fmla="*/ 133879 w 141287"/>
                  <a:gd name="connsiteY14" fmla="*/ 39158 h 249237"/>
                  <a:gd name="connsiteX15" fmla="*/ 86254 w 141287"/>
                  <a:gd name="connsiteY15" fmla="*/ 10583 h 249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1287" h="249237">
                    <a:moveTo>
                      <a:pt x="86254" y="10583"/>
                    </a:moveTo>
                    <a:cubicBezTo>
                      <a:pt x="73554" y="21166"/>
                      <a:pt x="65087" y="82021"/>
                      <a:pt x="57679" y="102658"/>
                    </a:cubicBezTo>
                    <a:cubicBezTo>
                      <a:pt x="50271" y="123295"/>
                      <a:pt x="41804" y="134408"/>
                      <a:pt x="41804" y="134408"/>
                    </a:cubicBezTo>
                    <a:lnTo>
                      <a:pt x="41804" y="134408"/>
                    </a:lnTo>
                    <a:cubicBezTo>
                      <a:pt x="38100" y="141287"/>
                      <a:pt x="24871" y="165629"/>
                      <a:pt x="19579" y="175683"/>
                    </a:cubicBezTo>
                    <a:cubicBezTo>
                      <a:pt x="14287" y="185737"/>
                      <a:pt x="13229" y="189441"/>
                      <a:pt x="10054" y="194733"/>
                    </a:cubicBezTo>
                    <a:cubicBezTo>
                      <a:pt x="6879" y="200025"/>
                      <a:pt x="1058" y="201612"/>
                      <a:pt x="529" y="207433"/>
                    </a:cubicBezTo>
                    <a:cubicBezTo>
                      <a:pt x="0" y="213254"/>
                      <a:pt x="1587" y="223308"/>
                      <a:pt x="6879" y="229658"/>
                    </a:cubicBezTo>
                    <a:cubicBezTo>
                      <a:pt x="12171" y="236008"/>
                      <a:pt x="23812" y="242887"/>
                      <a:pt x="32279" y="245533"/>
                    </a:cubicBezTo>
                    <a:cubicBezTo>
                      <a:pt x="40746" y="248179"/>
                      <a:pt x="48683" y="249237"/>
                      <a:pt x="57679" y="245533"/>
                    </a:cubicBezTo>
                    <a:cubicBezTo>
                      <a:pt x="66675" y="241829"/>
                      <a:pt x="74083" y="239183"/>
                      <a:pt x="86254" y="223308"/>
                    </a:cubicBezTo>
                    <a:cubicBezTo>
                      <a:pt x="98425" y="207433"/>
                      <a:pt x="121708" y="171450"/>
                      <a:pt x="130704" y="150283"/>
                    </a:cubicBezTo>
                    <a:cubicBezTo>
                      <a:pt x="139700" y="129116"/>
                      <a:pt x="139171" y="113241"/>
                      <a:pt x="140229" y="96308"/>
                    </a:cubicBezTo>
                    <a:cubicBezTo>
                      <a:pt x="141287" y="79375"/>
                      <a:pt x="138112" y="58208"/>
                      <a:pt x="137054" y="48683"/>
                    </a:cubicBezTo>
                    <a:cubicBezTo>
                      <a:pt x="135996" y="39158"/>
                      <a:pt x="135466" y="43391"/>
                      <a:pt x="133879" y="39158"/>
                    </a:cubicBezTo>
                    <a:cubicBezTo>
                      <a:pt x="132292" y="34925"/>
                      <a:pt x="98954" y="0"/>
                      <a:pt x="86254" y="10583"/>
                    </a:cubicBezTo>
                    <a:close/>
                  </a:path>
                </a:pathLst>
              </a:custGeom>
              <a:solidFill>
                <a:schemeClr val="accent6">
                  <a:lumMod val="20000"/>
                  <a:lumOff val="80000"/>
                </a:schemeClr>
              </a:solidFill>
              <a:ln>
                <a:solidFill>
                  <a:schemeClr val="accent6">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9" name="フリーフォーム 22">
                <a:extLst>
                  <a:ext uri="{FF2B5EF4-FFF2-40B4-BE49-F238E27FC236}">
                    <a16:creationId xmlns:a16="http://schemas.microsoft.com/office/drawing/2014/main" id="{CA5C9674-B1BD-49B0-8D12-5B53988D4B54}"/>
                  </a:ext>
                </a:extLst>
              </p:cNvPr>
              <p:cNvSpPr/>
              <p:nvPr/>
            </p:nvSpPr>
            <p:spPr>
              <a:xfrm>
                <a:off x="5248804" y="3901545"/>
                <a:ext cx="95779" cy="83079"/>
              </a:xfrm>
              <a:custGeom>
                <a:avLst/>
                <a:gdLst>
                  <a:gd name="connsiteX0" fmla="*/ 40746 w 95779"/>
                  <a:gd name="connsiteY0" fmla="*/ 3175 h 83079"/>
                  <a:gd name="connsiteX1" fmla="*/ 5821 w 95779"/>
                  <a:gd name="connsiteY1" fmla="*/ 41275 h 83079"/>
                  <a:gd name="connsiteX2" fmla="*/ 5821 w 95779"/>
                  <a:gd name="connsiteY2" fmla="*/ 47625 h 83079"/>
                  <a:gd name="connsiteX3" fmla="*/ 15346 w 95779"/>
                  <a:gd name="connsiteY3" fmla="*/ 63500 h 83079"/>
                  <a:gd name="connsiteX4" fmla="*/ 53446 w 95779"/>
                  <a:gd name="connsiteY4" fmla="*/ 82550 h 83079"/>
                  <a:gd name="connsiteX5" fmla="*/ 78846 w 95779"/>
                  <a:gd name="connsiteY5" fmla="*/ 66675 h 83079"/>
                  <a:gd name="connsiteX6" fmla="*/ 85196 w 95779"/>
                  <a:gd name="connsiteY6" fmla="*/ 60325 h 83079"/>
                  <a:gd name="connsiteX7" fmla="*/ 94721 w 95779"/>
                  <a:gd name="connsiteY7" fmla="*/ 41275 h 83079"/>
                  <a:gd name="connsiteX8" fmla="*/ 91546 w 95779"/>
                  <a:gd name="connsiteY8" fmla="*/ 22225 h 83079"/>
                  <a:gd name="connsiteX9" fmla="*/ 40746 w 95779"/>
                  <a:gd name="connsiteY9" fmla="*/ 3175 h 83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779" h="83079">
                    <a:moveTo>
                      <a:pt x="40746" y="3175"/>
                    </a:moveTo>
                    <a:cubicBezTo>
                      <a:pt x="26459" y="6350"/>
                      <a:pt x="11642" y="33867"/>
                      <a:pt x="5821" y="41275"/>
                    </a:cubicBezTo>
                    <a:cubicBezTo>
                      <a:pt x="0" y="48683"/>
                      <a:pt x="4234" y="43921"/>
                      <a:pt x="5821" y="47625"/>
                    </a:cubicBezTo>
                    <a:cubicBezTo>
                      <a:pt x="7408" y="51329"/>
                      <a:pt x="7409" y="57679"/>
                      <a:pt x="15346" y="63500"/>
                    </a:cubicBezTo>
                    <a:cubicBezTo>
                      <a:pt x="23283" y="69321"/>
                      <a:pt x="42863" y="82021"/>
                      <a:pt x="53446" y="82550"/>
                    </a:cubicBezTo>
                    <a:cubicBezTo>
                      <a:pt x="64029" y="83079"/>
                      <a:pt x="73554" y="70379"/>
                      <a:pt x="78846" y="66675"/>
                    </a:cubicBezTo>
                    <a:cubicBezTo>
                      <a:pt x="84138" y="62971"/>
                      <a:pt x="82550" y="64558"/>
                      <a:pt x="85196" y="60325"/>
                    </a:cubicBezTo>
                    <a:cubicBezTo>
                      <a:pt x="87842" y="56092"/>
                      <a:pt x="93663" y="47625"/>
                      <a:pt x="94721" y="41275"/>
                    </a:cubicBezTo>
                    <a:cubicBezTo>
                      <a:pt x="95779" y="34925"/>
                      <a:pt x="94192" y="27517"/>
                      <a:pt x="91546" y="22225"/>
                    </a:cubicBezTo>
                    <a:cubicBezTo>
                      <a:pt x="88900" y="16933"/>
                      <a:pt x="55033" y="0"/>
                      <a:pt x="40746" y="3175"/>
                    </a:cubicBezTo>
                    <a:close/>
                  </a:path>
                </a:pathLst>
              </a:custGeom>
              <a:solidFill>
                <a:srgbClr val="FDEADA"/>
              </a:solidFill>
              <a:ln>
                <a:solidFill>
                  <a:srgbClr val="FDEAD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0" name="円/楕円 23">
                <a:extLst>
                  <a:ext uri="{FF2B5EF4-FFF2-40B4-BE49-F238E27FC236}">
                    <a16:creationId xmlns:a16="http://schemas.microsoft.com/office/drawing/2014/main" id="{68BABB9B-58EB-4FA9-B63E-E2EE886B15A5}"/>
                  </a:ext>
                </a:extLst>
              </p:cNvPr>
              <p:cNvSpPr/>
              <p:nvPr/>
            </p:nvSpPr>
            <p:spPr>
              <a:xfrm>
                <a:off x="5248804" y="3391429"/>
                <a:ext cx="45719" cy="66146"/>
              </a:xfrm>
              <a:prstGeom prst="ellipse">
                <a:avLst/>
              </a:prstGeom>
              <a:solidFill>
                <a:schemeClr val="bg1"/>
              </a:solidFill>
              <a:ln>
                <a:solidFill>
                  <a:srgbClr val="FDEAD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1" name="円/楕円 24">
                <a:extLst>
                  <a:ext uri="{FF2B5EF4-FFF2-40B4-BE49-F238E27FC236}">
                    <a16:creationId xmlns:a16="http://schemas.microsoft.com/office/drawing/2014/main" id="{D0A0A603-4165-4C80-98CF-58AB1300D7B5}"/>
                  </a:ext>
                </a:extLst>
              </p:cNvPr>
              <p:cNvSpPr/>
              <p:nvPr/>
            </p:nvSpPr>
            <p:spPr>
              <a:xfrm>
                <a:off x="4688206" y="3400425"/>
                <a:ext cx="45719" cy="66146"/>
              </a:xfrm>
              <a:prstGeom prst="ellipse">
                <a:avLst/>
              </a:prstGeom>
              <a:solidFill>
                <a:schemeClr val="bg1"/>
              </a:solidFill>
              <a:ln>
                <a:solidFill>
                  <a:srgbClr val="FDEAD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sp>
          <p:nvSpPr>
            <p:cNvPr id="4" name="星 4 7">
              <a:extLst>
                <a:ext uri="{FF2B5EF4-FFF2-40B4-BE49-F238E27FC236}">
                  <a16:creationId xmlns:a16="http://schemas.microsoft.com/office/drawing/2014/main" id="{FD695021-40CB-4855-9C65-DA48D1A10FCA}"/>
                </a:ext>
              </a:extLst>
            </p:cNvPr>
            <p:cNvSpPr/>
            <p:nvPr/>
          </p:nvSpPr>
          <p:spPr>
            <a:xfrm>
              <a:off x="3730096" y="2590800"/>
              <a:ext cx="232834" cy="278871"/>
            </a:xfrm>
            <a:prstGeom prst="star4">
              <a:avLst/>
            </a:prstGeom>
            <a:solidFill>
              <a:srgbClr val="FFFF00"/>
            </a:solidFill>
            <a:ln>
              <a:solidFill>
                <a:schemeClr val="accent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 name="星 4 8">
              <a:extLst>
                <a:ext uri="{FF2B5EF4-FFF2-40B4-BE49-F238E27FC236}">
                  <a16:creationId xmlns:a16="http://schemas.microsoft.com/office/drawing/2014/main" id="{BDB99FA3-1821-4440-996E-C2BF46444F5C}"/>
                </a:ext>
              </a:extLst>
            </p:cNvPr>
            <p:cNvSpPr/>
            <p:nvPr/>
          </p:nvSpPr>
          <p:spPr>
            <a:xfrm>
              <a:off x="3997326" y="2816754"/>
              <a:ext cx="232834" cy="278871"/>
            </a:xfrm>
            <a:prstGeom prst="star4">
              <a:avLst/>
            </a:prstGeom>
            <a:solidFill>
              <a:srgbClr val="FFFF00"/>
            </a:solidFill>
            <a:ln>
              <a:solidFill>
                <a:schemeClr val="accent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6" name="星 4 9">
              <a:extLst>
                <a:ext uri="{FF2B5EF4-FFF2-40B4-BE49-F238E27FC236}">
                  <a16:creationId xmlns:a16="http://schemas.microsoft.com/office/drawing/2014/main" id="{B81EC055-E3EC-4698-B283-61B289585D36}"/>
                </a:ext>
              </a:extLst>
            </p:cNvPr>
            <p:cNvSpPr/>
            <p:nvPr/>
          </p:nvSpPr>
          <p:spPr>
            <a:xfrm>
              <a:off x="2721505" y="2631546"/>
              <a:ext cx="232834" cy="278871"/>
            </a:xfrm>
            <a:prstGeom prst="star4">
              <a:avLst/>
            </a:prstGeom>
            <a:solidFill>
              <a:srgbClr val="FFFF00"/>
            </a:solidFill>
            <a:ln>
              <a:solidFill>
                <a:schemeClr val="accent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7" name="星 4 10">
              <a:extLst>
                <a:ext uri="{FF2B5EF4-FFF2-40B4-BE49-F238E27FC236}">
                  <a16:creationId xmlns:a16="http://schemas.microsoft.com/office/drawing/2014/main" id="{425C7D25-5298-4430-9BFE-56C990159D5E}"/>
                </a:ext>
              </a:extLst>
            </p:cNvPr>
            <p:cNvSpPr/>
            <p:nvPr/>
          </p:nvSpPr>
          <p:spPr>
            <a:xfrm>
              <a:off x="2488671" y="2994818"/>
              <a:ext cx="232834" cy="278871"/>
            </a:xfrm>
            <a:prstGeom prst="star4">
              <a:avLst/>
            </a:prstGeom>
            <a:solidFill>
              <a:srgbClr val="FFFF00"/>
            </a:solidFill>
            <a:ln>
              <a:solidFill>
                <a:schemeClr val="accent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sp>
        <p:nvSpPr>
          <p:cNvPr id="22" name="正方形/長方形 21">
            <a:extLst>
              <a:ext uri="{FF2B5EF4-FFF2-40B4-BE49-F238E27FC236}">
                <a16:creationId xmlns:a16="http://schemas.microsoft.com/office/drawing/2014/main" id="{7856F74E-EE7A-400D-BF99-0E276C03D5FE}"/>
              </a:ext>
            </a:extLst>
          </p:cNvPr>
          <p:cNvSpPr/>
          <p:nvPr/>
        </p:nvSpPr>
        <p:spPr>
          <a:xfrm>
            <a:off x="444571" y="4824086"/>
            <a:ext cx="1623937" cy="400110"/>
          </a:xfrm>
          <a:prstGeom prst="rect">
            <a:avLst/>
          </a:prstGeom>
          <a:ln w="28575" cap="flat" cmpd="sng" algn="ctr">
            <a:noFill/>
            <a:prstDash val="solid"/>
            <a:round/>
            <a:headEnd type="none" w="med" len="med"/>
            <a:tailEnd type="none" w="med" len="med"/>
          </a:ln>
        </p:spPr>
        <p:txBody>
          <a:bodyPr wrap="none" anchor="ctr">
            <a:spAutoFit/>
          </a:bodyPr>
          <a:lstStyle/>
          <a:p>
            <a:pPr algn="ctr"/>
            <a:r>
              <a:rPr lang="ja-JP" altLang="en-US" sz="2000" i="1" dirty="0">
                <a:solidFill>
                  <a:srgbClr val="000000"/>
                </a:solidFill>
                <a:latin typeface="Times New Roman"/>
                <a:cs typeface="Times New Roman"/>
              </a:rPr>
              <a:t>キラー</a:t>
            </a:r>
            <a:r>
              <a:rPr lang="en-US" altLang="ja-JP" sz="2000" i="1" dirty="0">
                <a:solidFill>
                  <a:srgbClr val="000000"/>
                </a:solidFill>
                <a:latin typeface="Times New Roman"/>
                <a:cs typeface="Times New Roman"/>
              </a:rPr>
              <a:t>T</a:t>
            </a:r>
            <a:r>
              <a:rPr lang="ja-JP" altLang="en-US" sz="2000" i="1" dirty="0">
                <a:solidFill>
                  <a:srgbClr val="000000"/>
                </a:solidFill>
                <a:latin typeface="Times New Roman"/>
                <a:cs typeface="Times New Roman"/>
              </a:rPr>
              <a:t>細胞</a:t>
            </a:r>
            <a:endParaRPr lang="en-US" altLang="ja-JP" sz="2000" i="1" dirty="0">
              <a:solidFill>
                <a:srgbClr val="000000"/>
              </a:solidFill>
              <a:latin typeface="Times New Roman"/>
              <a:cs typeface="Times New Roman"/>
            </a:endParaRPr>
          </a:p>
        </p:txBody>
      </p:sp>
      <p:grpSp>
        <p:nvGrpSpPr>
          <p:cNvPr id="23" name="図形グループ 26">
            <a:extLst>
              <a:ext uri="{FF2B5EF4-FFF2-40B4-BE49-F238E27FC236}">
                <a16:creationId xmlns:a16="http://schemas.microsoft.com/office/drawing/2014/main" id="{6A24F3FB-BA8C-4E90-82F9-8ABB7386EB5E}"/>
              </a:ext>
            </a:extLst>
          </p:cNvPr>
          <p:cNvGrpSpPr/>
          <p:nvPr/>
        </p:nvGrpSpPr>
        <p:grpSpPr>
          <a:xfrm>
            <a:off x="3703066" y="2471503"/>
            <a:ext cx="2511424" cy="2352583"/>
            <a:chOff x="4324569" y="3432501"/>
            <a:chExt cx="2511424" cy="2352583"/>
          </a:xfrm>
        </p:grpSpPr>
        <p:sp>
          <p:nvSpPr>
            <p:cNvPr id="24" name="フリーフォーム 27">
              <a:extLst>
                <a:ext uri="{FF2B5EF4-FFF2-40B4-BE49-F238E27FC236}">
                  <a16:creationId xmlns:a16="http://schemas.microsoft.com/office/drawing/2014/main" id="{90A7D892-663B-4155-AFCB-7084A89A97DD}"/>
                </a:ext>
              </a:extLst>
            </p:cNvPr>
            <p:cNvSpPr/>
            <p:nvPr/>
          </p:nvSpPr>
          <p:spPr>
            <a:xfrm>
              <a:off x="5310036" y="3699108"/>
              <a:ext cx="1023749" cy="2085976"/>
            </a:xfrm>
            <a:custGeom>
              <a:avLst/>
              <a:gdLst>
                <a:gd name="connsiteX0" fmla="*/ 0 w 933979"/>
                <a:gd name="connsiteY0" fmla="*/ 0 h 1866900"/>
                <a:gd name="connsiteX1" fmla="*/ 123825 w 933979"/>
                <a:gd name="connsiteY1" fmla="*/ 298450 h 1866900"/>
                <a:gd name="connsiteX2" fmla="*/ 292100 w 933979"/>
                <a:gd name="connsiteY2" fmla="*/ 193675 h 1866900"/>
                <a:gd name="connsiteX3" fmla="*/ 377825 w 933979"/>
                <a:gd name="connsiteY3" fmla="*/ 371475 h 1866900"/>
                <a:gd name="connsiteX4" fmla="*/ 635000 w 933979"/>
                <a:gd name="connsiteY4" fmla="*/ 250825 h 1866900"/>
                <a:gd name="connsiteX5" fmla="*/ 520700 w 933979"/>
                <a:gd name="connsiteY5" fmla="*/ 552450 h 1866900"/>
                <a:gd name="connsiteX6" fmla="*/ 704850 w 933979"/>
                <a:gd name="connsiteY6" fmla="*/ 603250 h 1866900"/>
                <a:gd name="connsiteX7" fmla="*/ 669925 w 933979"/>
                <a:gd name="connsiteY7" fmla="*/ 790575 h 1866900"/>
                <a:gd name="connsiteX8" fmla="*/ 933450 w 933979"/>
                <a:gd name="connsiteY8" fmla="*/ 876300 h 1866900"/>
                <a:gd name="connsiteX9" fmla="*/ 673100 w 933979"/>
                <a:gd name="connsiteY9" fmla="*/ 1003300 h 1866900"/>
                <a:gd name="connsiteX10" fmla="*/ 714375 w 933979"/>
                <a:gd name="connsiteY10" fmla="*/ 1190625 h 1866900"/>
                <a:gd name="connsiteX11" fmla="*/ 590550 w 933979"/>
                <a:gd name="connsiteY11" fmla="*/ 1270000 h 1866900"/>
                <a:gd name="connsiteX12" fmla="*/ 688975 w 933979"/>
                <a:gd name="connsiteY12" fmla="*/ 1511300 h 1866900"/>
                <a:gd name="connsiteX13" fmla="*/ 412750 w 933979"/>
                <a:gd name="connsiteY13" fmla="*/ 1441450 h 1866900"/>
                <a:gd name="connsiteX14" fmla="*/ 333375 w 933979"/>
                <a:gd name="connsiteY14" fmla="*/ 1628775 h 1866900"/>
                <a:gd name="connsiteX15" fmla="*/ 171450 w 933979"/>
                <a:gd name="connsiteY15" fmla="*/ 1539875 h 1866900"/>
                <a:gd name="connsiteX16" fmla="*/ 63500 w 933979"/>
                <a:gd name="connsiteY16" fmla="*/ 1866900 h 1866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33979" h="1866900">
                  <a:moveTo>
                    <a:pt x="0" y="0"/>
                  </a:moveTo>
                  <a:cubicBezTo>
                    <a:pt x="37571" y="133085"/>
                    <a:pt x="75142" y="266171"/>
                    <a:pt x="123825" y="298450"/>
                  </a:cubicBezTo>
                  <a:cubicBezTo>
                    <a:pt x="172508" y="330729"/>
                    <a:pt x="249767" y="181504"/>
                    <a:pt x="292100" y="193675"/>
                  </a:cubicBezTo>
                  <a:cubicBezTo>
                    <a:pt x="334433" y="205846"/>
                    <a:pt x="320675" y="361950"/>
                    <a:pt x="377825" y="371475"/>
                  </a:cubicBezTo>
                  <a:cubicBezTo>
                    <a:pt x="434975" y="381000"/>
                    <a:pt x="611188" y="220663"/>
                    <a:pt x="635000" y="250825"/>
                  </a:cubicBezTo>
                  <a:cubicBezTo>
                    <a:pt x="658812" y="280987"/>
                    <a:pt x="509058" y="493713"/>
                    <a:pt x="520700" y="552450"/>
                  </a:cubicBezTo>
                  <a:cubicBezTo>
                    <a:pt x="532342" y="611188"/>
                    <a:pt x="679979" y="563563"/>
                    <a:pt x="704850" y="603250"/>
                  </a:cubicBezTo>
                  <a:cubicBezTo>
                    <a:pt x="729721" y="642937"/>
                    <a:pt x="631825" y="745067"/>
                    <a:pt x="669925" y="790575"/>
                  </a:cubicBezTo>
                  <a:cubicBezTo>
                    <a:pt x="708025" y="836083"/>
                    <a:pt x="932921" y="840846"/>
                    <a:pt x="933450" y="876300"/>
                  </a:cubicBezTo>
                  <a:cubicBezTo>
                    <a:pt x="933979" y="911754"/>
                    <a:pt x="709612" y="950913"/>
                    <a:pt x="673100" y="1003300"/>
                  </a:cubicBezTo>
                  <a:cubicBezTo>
                    <a:pt x="636588" y="1055687"/>
                    <a:pt x="728133" y="1146175"/>
                    <a:pt x="714375" y="1190625"/>
                  </a:cubicBezTo>
                  <a:cubicBezTo>
                    <a:pt x="700617" y="1235075"/>
                    <a:pt x="594783" y="1216554"/>
                    <a:pt x="590550" y="1270000"/>
                  </a:cubicBezTo>
                  <a:cubicBezTo>
                    <a:pt x="586317" y="1323446"/>
                    <a:pt x="718608" y="1482725"/>
                    <a:pt x="688975" y="1511300"/>
                  </a:cubicBezTo>
                  <a:cubicBezTo>
                    <a:pt x="659342" y="1539875"/>
                    <a:pt x="472017" y="1421871"/>
                    <a:pt x="412750" y="1441450"/>
                  </a:cubicBezTo>
                  <a:cubicBezTo>
                    <a:pt x="353483" y="1461029"/>
                    <a:pt x="373592" y="1612371"/>
                    <a:pt x="333375" y="1628775"/>
                  </a:cubicBezTo>
                  <a:cubicBezTo>
                    <a:pt x="293158" y="1645179"/>
                    <a:pt x="216429" y="1500188"/>
                    <a:pt x="171450" y="1539875"/>
                  </a:cubicBezTo>
                  <a:cubicBezTo>
                    <a:pt x="126471" y="1579562"/>
                    <a:pt x="81492" y="1813983"/>
                    <a:pt x="63500" y="1866900"/>
                  </a:cubicBezTo>
                </a:path>
              </a:pathLst>
            </a:custGeom>
            <a:solidFill>
              <a:schemeClr val="accent4">
                <a:lumMod val="75000"/>
              </a:schemeClr>
            </a:solidFill>
            <a:ln>
              <a:solidFill>
                <a:schemeClr val="accent4">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25" name="フリーフォーム 28">
              <a:extLst>
                <a:ext uri="{FF2B5EF4-FFF2-40B4-BE49-F238E27FC236}">
                  <a16:creationId xmlns:a16="http://schemas.microsoft.com/office/drawing/2014/main" id="{E4B76BC5-DB75-4620-A377-98B8083DD9B8}"/>
                </a:ext>
              </a:extLst>
            </p:cNvPr>
            <p:cNvSpPr/>
            <p:nvPr/>
          </p:nvSpPr>
          <p:spPr>
            <a:xfrm>
              <a:off x="4352990" y="3720393"/>
              <a:ext cx="1026649" cy="2025667"/>
            </a:xfrm>
            <a:custGeom>
              <a:avLst/>
              <a:gdLst>
                <a:gd name="connsiteX0" fmla="*/ 936625 w 936625"/>
                <a:gd name="connsiteY0" fmla="*/ 1812925 h 1812925"/>
                <a:gd name="connsiteX1" fmla="*/ 812800 w 936625"/>
                <a:gd name="connsiteY1" fmla="*/ 1533525 h 1812925"/>
                <a:gd name="connsiteX2" fmla="*/ 654050 w 936625"/>
                <a:gd name="connsiteY2" fmla="*/ 1635125 h 1812925"/>
                <a:gd name="connsiteX3" fmla="*/ 565150 w 936625"/>
                <a:gd name="connsiteY3" fmla="*/ 1473200 h 1812925"/>
                <a:gd name="connsiteX4" fmla="*/ 269875 w 936625"/>
                <a:gd name="connsiteY4" fmla="*/ 1597025 h 1812925"/>
                <a:gd name="connsiteX5" fmla="*/ 409575 w 936625"/>
                <a:gd name="connsiteY5" fmla="*/ 1266825 h 1812925"/>
                <a:gd name="connsiteX6" fmla="*/ 390525 w 936625"/>
                <a:gd name="connsiteY6" fmla="*/ 1263650 h 1812925"/>
                <a:gd name="connsiteX7" fmla="*/ 212725 w 936625"/>
                <a:gd name="connsiteY7" fmla="*/ 1212850 h 1812925"/>
                <a:gd name="connsiteX8" fmla="*/ 263525 w 936625"/>
                <a:gd name="connsiteY8" fmla="*/ 1050925 h 1812925"/>
                <a:gd name="connsiteX9" fmla="*/ 0 w 936625"/>
                <a:gd name="connsiteY9" fmla="*/ 962025 h 1812925"/>
                <a:gd name="connsiteX10" fmla="*/ 263525 w 936625"/>
                <a:gd name="connsiteY10" fmla="*/ 800100 h 1812925"/>
                <a:gd name="connsiteX11" fmla="*/ 209550 w 936625"/>
                <a:gd name="connsiteY11" fmla="*/ 628650 h 1812925"/>
                <a:gd name="connsiteX12" fmla="*/ 358775 w 936625"/>
                <a:gd name="connsiteY12" fmla="*/ 571500 h 1812925"/>
                <a:gd name="connsiteX13" fmla="*/ 222250 w 936625"/>
                <a:gd name="connsiteY13" fmla="*/ 292100 h 1812925"/>
                <a:gd name="connsiteX14" fmla="*/ 530225 w 936625"/>
                <a:gd name="connsiteY14" fmla="*/ 396875 h 1812925"/>
                <a:gd name="connsiteX15" fmla="*/ 574675 w 936625"/>
                <a:gd name="connsiteY15" fmla="*/ 171450 h 1812925"/>
                <a:gd name="connsiteX16" fmla="*/ 781050 w 936625"/>
                <a:gd name="connsiteY16" fmla="*/ 273050 h 1812925"/>
                <a:gd name="connsiteX17" fmla="*/ 876300 w 936625"/>
                <a:gd name="connsiteY17" fmla="*/ 0 h 1812925"/>
                <a:gd name="connsiteX18" fmla="*/ 876300 w 936625"/>
                <a:gd name="connsiteY18" fmla="*/ 0 h 1812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36625" h="1812925">
                  <a:moveTo>
                    <a:pt x="936625" y="1812925"/>
                  </a:moveTo>
                  <a:cubicBezTo>
                    <a:pt x="898260" y="1688041"/>
                    <a:pt x="859896" y="1563158"/>
                    <a:pt x="812800" y="1533525"/>
                  </a:cubicBezTo>
                  <a:cubicBezTo>
                    <a:pt x="765704" y="1503892"/>
                    <a:pt x="695325" y="1645179"/>
                    <a:pt x="654050" y="1635125"/>
                  </a:cubicBezTo>
                  <a:cubicBezTo>
                    <a:pt x="612775" y="1625071"/>
                    <a:pt x="629179" y="1479550"/>
                    <a:pt x="565150" y="1473200"/>
                  </a:cubicBezTo>
                  <a:cubicBezTo>
                    <a:pt x="501121" y="1466850"/>
                    <a:pt x="295804" y="1631421"/>
                    <a:pt x="269875" y="1597025"/>
                  </a:cubicBezTo>
                  <a:cubicBezTo>
                    <a:pt x="243946" y="1562629"/>
                    <a:pt x="389467" y="1322388"/>
                    <a:pt x="409575" y="1266825"/>
                  </a:cubicBezTo>
                  <a:cubicBezTo>
                    <a:pt x="429683" y="1211263"/>
                    <a:pt x="423333" y="1272646"/>
                    <a:pt x="390525" y="1263650"/>
                  </a:cubicBezTo>
                  <a:cubicBezTo>
                    <a:pt x="357717" y="1254654"/>
                    <a:pt x="233892" y="1248304"/>
                    <a:pt x="212725" y="1212850"/>
                  </a:cubicBezTo>
                  <a:cubicBezTo>
                    <a:pt x="191558" y="1177396"/>
                    <a:pt x="298979" y="1092729"/>
                    <a:pt x="263525" y="1050925"/>
                  </a:cubicBezTo>
                  <a:cubicBezTo>
                    <a:pt x="228071" y="1009121"/>
                    <a:pt x="0" y="1003829"/>
                    <a:pt x="0" y="962025"/>
                  </a:cubicBezTo>
                  <a:cubicBezTo>
                    <a:pt x="0" y="920221"/>
                    <a:pt x="228600" y="855663"/>
                    <a:pt x="263525" y="800100"/>
                  </a:cubicBezTo>
                  <a:cubicBezTo>
                    <a:pt x="298450" y="744538"/>
                    <a:pt x="193675" y="666750"/>
                    <a:pt x="209550" y="628650"/>
                  </a:cubicBezTo>
                  <a:cubicBezTo>
                    <a:pt x="225425" y="590550"/>
                    <a:pt x="356658" y="627592"/>
                    <a:pt x="358775" y="571500"/>
                  </a:cubicBezTo>
                  <a:cubicBezTo>
                    <a:pt x="360892" y="515408"/>
                    <a:pt x="193675" y="321204"/>
                    <a:pt x="222250" y="292100"/>
                  </a:cubicBezTo>
                  <a:cubicBezTo>
                    <a:pt x="250825" y="262996"/>
                    <a:pt x="471488" y="416983"/>
                    <a:pt x="530225" y="396875"/>
                  </a:cubicBezTo>
                  <a:cubicBezTo>
                    <a:pt x="588962" y="376767"/>
                    <a:pt x="532871" y="192088"/>
                    <a:pt x="574675" y="171450"/>
                  </a:cubicBezTo>
                  <a:cubicBezTo>
                    <a:pt x="616479" y="150813"/>
                    <a:pt x="730779" y="301625"/>
                    <a:pt x="781050" y="273050"/>
                  </a:cubicBezTo>
                  <a:cubicBezTo>
                    <a:pt x="831321" y="244475"/>
                    <a:pt x="876300" y="0"/>
                    <a:pt x="876300" y="0"/>
                  </a:cubicBezTo>
                  <a:lnTo>
                    <a:pt x="876300" y="0"/>
                  </a:lnTo>
                </a:path>
              </a:pathLst>
            </a:custGeom>
            <a:solidFill>
              <a:schemeClr val="accent4">
                <a:lumMod val="75000"/>
              </a:schemeClr>
            </a:solidFill>
            <a:ln>
              <a:solidFill>
                <a:schemeClr val="accent4">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26" name="フリーフォーム 29">
              <a:extLst>
                <a:ext uri="{FF2B5EF4-FFF2-40B4-BE49-F238E27FC236}">
                  <a16:creationId xmlns:a16="http://schemas.microsoft.com/office/drawing/2014/main" id="{FE8AFE0B-5488-41B5-9671-9E2D48DC63FF}"/>
                </a:ext>
              </a:extLst>
            </p:cNvPr>
            <p:cNvSpPr/>
            <p:nvPr/>
          </p:nvSpPr>
          <p:spPr>
            <a:xfrm>
              <a:off x="5408640" y="4341220"/>
              <a:ext cx="296395" cy="289127"/>
            </a:xfrm>
            <a:custGeom>
              <a:avLst/>
              <a:gdLst>
                <a:gd name="connsiteX0" fmla="*/ 14817 w 270405"/>
                <a:gd name="connsiteY0" fmla="*/ 206375 h 258762"/>
                <a:gd name="connsiteX1" fmla="*/ 176742 w 270405"/>
                <a:gd name="connsiteY1" fmla="*/ 19050 h 258762"/>
                <a:gd name="connsiteX2" fmla="*/ 256117 w 270405"/>
                <a:gd name="connsiteY2" fmla="*/ 92075 h 258762"/>
                <a:gd name="connsiteX3" fmla="*/ 262467 w 270405"/>
                <a:gd name="connsiteY3" fmla="*/ 152400 h 258762"/>
                <a:gd name="connsiteX4" fmla="*/ 214842 w 270405"/>
                <a:gd name="connsiteY4" fmla="*/ 209550 h 258762"/>
                <a:gd name="connsiteX5" fmla="*/ 144992 w 270405"/>
                <a:gd name="connsiteY5" fmla="*/ 254000 h 258762"/>
                <a:gd name="connsiteX6" fmla="*/ 87842 w 270405"/>
                <a:gd name="connsiteY6" fmla="*/ 238125 h 258762"/>
                <a:gd name="connsiteX7" fmla="*/ 14817 w 270405"/>
                <a:gd name="connsiteY7" fmla="*/ 206375 h 258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0405" h="258762">
                  <a:moveTo>
                    <a:pt x="14817" y="206375"/>
                  </a:moveTo>
                  <a:cubicBezTo>
                    <a:pt x="29634" y="169863"/>
                    <a:pt x="136525" y="38100"/>
                    <a:pt x="176742" y="19050"/>
                  </a:cubicBezTo>
                  <a:cubicBezTo>
                    <a:pt x="216959" y="0"/>
                    <a:pt x="241829" y="69850"/>
                    <a:pt x="256117" y="92075"/>
                  </a:cubicBezTo>
                  <a:cubicBezTo>
                    <a:pt x="270405" y="114300"/>
                    <a:pt x="269346" y="132821"/>
                    <a:pt x="262467" y="152400"/>
                  </a:cubicBezTo>
                  <a:cubicBezTo>
                    <a:pt x="255588" y="171979"/>
                    <a:pt x="234421" y="192617"/>
                    <a:pt x="214842" y="209550"/>
                  </a:cubicBezTo>
                  <a:cubicBezTo>
                    <a:pt x="195263" y="226483"/>
                    <a:pt x="166159" y="249238"/>
                    <a:pt x="144992" y="254000"/>
                  </a:cubicBezTo>
                  <a:cubicBezTo>
                    <a:pt x="123825" y="258762"/>
                    <a:pt x="109008" y="245004"/>
                    <a:pt x="87842" y="238125"/>
                  </a:cubicBezTo>
                  <a:cubicBezTo>
                    <a:pt x="66676" y="231246"/>
                    <a:pt x="0" y="242887"/>
                    <a:pt x="14817" y="206375"/>
                  </a:cubicBezTo>
                  <a:close/>
                </a:path>
              </a:pathLst>
            </a:cu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7" name="フリーフォーム 30">
              <a:extLst>
                <a:ext uri="{FF2B5EF4-FFF2-40B4-BE49-F238E27FC236}">
                  <a16:creationId xmlns:a16="http://schemas.microsoft.com/office/drawing/2014/main" id="{FF5C3407-EA59-4C9F-A736-A6D4D9467C45}"/>
                </a:ext>
              </a:extLst>
            </p:cNvPr>
            <p:cNvSpPr/>
            <p:nvPr/>
          </p:nvSpPr>
          <p:spPr>
            <a:xfrm>
              <a:off x="4974201" y="4386747"/>
              <a:ext cx="298134" cy="246556"/>
            </a:xfrm>
            <a:custGeom>
              <a:avLst/>
              <a:gdLst>
                <a:gd name="connsiteX0" fmla="*/ 42862 w 271991"/>
                <a:gd name="connsiteY0" fmla="*/ 16404 h 220662"/>
                <a:gd name="connsiteX1" fmla="*/ 246062 w 271991"/>
                <a:gd name="connsiteY1" fmla="*/ 175154 h 220662"/>
                <a:gd name="connsiteX2" fmla="*/ 198437 w 271991"/>
                <a:gd name="connsiteY2" fmla="*/ 206904 h 220662"/>
                <a:gd name="connsiteX3" fmla="*/ 103187 w 271991"/>
                <a:gd name="connsiteY3" fmla="*/ 213254 h 220662"/>
                <a:gd name="connsiteX4" fmla="*/ 17462 w 271991"/>
                <a:gd name="connsiteY4" fmla="*/ 162454 h 220662"/>
                <a:gd name="connsiteX5" fmla="*/ 1587 w 271991"/>
                <a:gd name="connsiteY5" fmla="*/ 111654 h 220662"/>
                <a:gd name="connsiteX6" fmla="*/ 7937 w 271991"/>
                <a:gd name="connsiteY6" fmla="*/ 76729 h 220662"/>
                <a:gd name="connsiteX7" fmla="*/ 42862 w 271991"/>
                <a:gd name="connsiteY7" fmla="*/ 16404 h 220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1991" h="220662">
                  <a:moveTo>
                    <a:pt x="42862" y="16404"/>
                  </a:moveTo>
                  <a:cubicBezTo>
                    <a:pt x="82549" y="32808"/>
                    <a:pt x="220133" y="143404"/>
                    <a:pt x="246062" y="175154"/>
                  </a:cubicBezTo>
                  <a:cubicBezTo>
                    <a:pt x="271991" y="206904"/>
                    <a:pt x="222249" y="200554"/>
                    <a:pt x="198437" y="206904"/>
                  </a:cubicBezTo>
                  <a:cubicBezTo>
                    <a:pt x="174625" y="213254"/>
                    <a:pt x="133349" y="220662"/>
                    <a:pt x="103187" y="213254"/>
                  </a:cubicBezTo>
                  <a:cubicBezTo>
                    <a:pt x="73025" y="205846"/>
                    <a:pt x="34395" y="179387"/>
                    <a:pt x="17462" y="162454"/>
                  </a:cubicBezTo>
                  <a:cubicBezTo>
                    <a:pt x="529" y="145521"/>
                    <a:pt x="3174" y="125941"/>
                    <a:pt x="1587" y="111654"/>
                  </a:cubicBezTo>
                  <a:cubicBezTo>
                    <a:pt x="0" y="97367"/>
                    <a:pt x="2645" y="92604"/>
                    <a:pt x="7937" y="76729"/>
                  </a:cubicBezTo>
                  <a:cubicBezTo>
                    <a:pt x="13229" y="60854"/>
                    <a:pt x="3175" y="0"/>
                    <a:pt x="42862" y="16404"/>
                  </a:cubicBezTo>
                  <a:close/>
                </a:path>
              </a:pathLst>
            </a:custGeom>
            <a:solidFill>
              <a:srgbClr val="FFFFF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8" name="フリーフォーム 31">
              <a:extLst>
                <a:ext uri="{FF2B5EF4-FFF2-40B4-BE49-F238E27FC236}">
                  <a16:creationId xmlns:a16="http://schemas.microsoft.com/office/drawing/2014/main" id="{BA5AC4F6-BD48-4786-9E83-F688BE42DAB8}"/>
                </a:ext>
              </a:extLst>
            </p:cNvPr>
            <p:cNvSpPr/>
            <p:nvPr/>
          </p:nvSpPr>
          <p:spPr>
            <a:xfrm>
              <a:off x="4925478" y="4684744"/>
              <a:ext cx="823639" cy="370130"/>
            </a:xfrm>
            <a:custGeom>
              <a:avLst/>
              <a:gdLst>
                <a:gd name="connsiteX0" fmla="*/ 23812 w 751416"/>
                <a:gd name="connsiteY0" fmla="*/ 67204 h 331258"/>
                <a:gd name="connsiteX1" fmla="*/ 185737 w 751416"/>
                <a:gd name="connsiteY1" fmla="*/ 105304 h 331258"/>
                <a:gd name="connsiteX2" fmla="*/ 312737 w 751416"/>
                <a:gd name="connsiteY2" fmla="*/ 108479 h 331258"/>
                <a:gd name="connsiteX3" fmla="*/ 544512 w 751416"/>
                <a:gd name="connsiteY3" fmla="*/ 73554 h 331258"/>
                <a:gd name="connsiteX4" fmla="*/ 608012 w 751416"/>
                <a:gd name="connsiteY4" fmla="*/ 57679 h 331258"/>
                <a:gd name="connsiteX5" fmla="*/ 728662 w 751416"/>
                <a:gd name="connsiteY5" fmla="*/ 529 h 331258"/>
                <a:gd name="connsiteX6" fmla="*/ 744537 w 751416"/>
                <a:gd name="connsiteY6" fmla="*/ 54504 h 331258"/>
                <a:gd name="connsiteX7" fmla="*/ 719137 w 751416"/>
                <a:gd name="connsiteY7" fmla="*/ 143404 h 331258"/>
                <a:gd name="connsiteX8" fmla="*/ 684212 w 751416"/>
                <a:gd name="connsiteY8" fmla="*/ 200554 h 331258"/>
                <a:gd name="connsiteX9" fmla="*/ 582612 w 751416"/>
                <a:gd name="connsiteY9" fmla="*/ 273579 h 331258"/>
                <a:gd name="connsiteX10" fmla="*/ 455612 w 751416"/>
                <a:gd name="connsiteY10" fmla="*/ 318029 h 331258"/>
                <a:gd name="connsiteX11" fmla="*/ 322262 w 751416"/>
                <a:gd name="connsiteY11" fmla="*/ 327554 h 331258"/>
                <a:gd name="connsiteX12" fmla="*/ 214312 w 751416"/>
                <a:gd name="connsiteY12" fmla="*/ 295804 h 331258"/>
                <a:gd name="connsiteX13" fmla="*/ 106362 w 751416"/>
                <a:gd name="connsiteY13" fmla="*/ 241829 h 331258"/>
                <a:gd name="connsiteX14" fmla="*/ 42862 w 751416"/>
                <a:gd name="connsiteY14" fmla="*/ 184679 h 331258"/>
                <a:gd name="connsiteX15" fmla="*/ 23812 w 751416"/>
                <a:gd name="connsiteY15" fmla="*/ 67204 h 33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1416" h="331258">
                  <a:moveTo>
                    <a:pt x="23812" y="67204"/>
                  </a:moveTo>
                  <a:cubicBezTo>
                    <a:pt x="47624" y="53975"/>
                    <a:pt x="137583" y="98425"/>
                    <a:pt x="185737" y="105304"/>
                  </a:cubicBezTo>
                  <a:cubicBezTo>
                    <a:pt x="233891" y="112183"/>
                    <a:pt x="252941" y="113771"/>
                    <a:pt x="312737" y="108479"/>
                  </a:cubicBezTo>
                  <a:cubicBezTo>
                    <a:pt x="372533" y="103187"/>
                    <a:pt x="495299" y="82021"/>
                    <a:pt x="544512" y="73554"/>
                  </a:cubicBezTo>
                  <a:cubicBezTo>
                    <a:pt x="593725" y="65087"/>
                    <a:pt x="577320" y="69850"/>
                    <a:pt x="608012" y="57679"/>
                  </a:cubicBezTo>
                  <a:cubicBezTo>
                    <a:pt x="638704" y="45508"/>
                    <a:pt x="705908" y="1058"/>
                    <a:pt x="728662" y="529"/>
                  </a:cubicBezTo>
                  <a:cubicBezTo>
                    <a:pt x="751416" y="0"/>
                    <a:pt x="746125" y="30691"/>
                    <a:pt x="744537" y="54504"/>
                  </a:cubicBezTo>
                  <a:cubicBezTo>
                    <a:pt x="742949" y="78317"/>
                    <a:pt x="729191" y="119062"/>
                    <a:pt x="719137" y="143404"/>
                  </a:cubicBezTo>
                  <a:cubicBezTo>
                    <a:pt x="709083" y="167746"/>
                    <a:pt x="706966" y="178858"/>
                    <a:pt x="684212" y="200554"/>
                  </a:cubicBezTo>
                  <a:cubicBezTo>
                    <a:pt x="661458" y="222250"/>
                    <a:pt x="620712" y="254000"/>
                    <a:pt x="582612" y="273579"/>
                  </a:cubicBezTo>
                  <a:cubicBezTo>
                    <a:pt x="544512" y="293158"/>
                    <a:pt x="499004" y="309033"/>
                    <a:pt x="455612" y="318029"/>
                  </a:cubicBezTo>
                  <a:cubicBezTo>
                    <a:pt x="412220" y="327025"/>
                    <a:pt x="362479" y="331258"/>
                    <a:pt x="322262" y="327554"/>
                  </a:cubicBezTo>
                  <a:cubicBezTo>
                    <a:pt x="282045" y="323850"/>
                    <a:pt x="250295" y="310091"/>
                    <a:pt x="214312" y="295804"/>
                  </a:cubicBezTo>
                  <a:cubicBezTo>
                    <a:pt x="178329" y="281517"/>
                    <a:pt x="134937" y="260350"/>
                    <a:pt x="106362" y="241829"/>
                  </a:cubicBezTo>
                  <a:cubicBezTo>
                    <a:pt x="77787" y="223308"/>
                    <a:pt x="56091" y="210608"/>
                    <a:pt x="42862" y="184679"/>
                  </a:cubicBezTo>
                  <a:cubicBezTo>
                    <a:pt x="29633" y="158750"/>
                    <a:pt x="0" y="80433"/>
                    <a:pt x="23812" y="67204"/>
                  </a:cubicBezTo>
                  <a:close/>
                </a:path>
              </a:pathLst>
            </a:custGeom>
            <a:solidFill>
              <a:schemeClr val="accent2">
                <a:lumMod val="60000"/>
                <a:lumOff val="4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9" name="フリーフォーム 32">
              <a:extLst>
                <a:ext uri="{FF2B5EF4-FFF2-40B4-BE49-F238E27FC236}">
                  <a16:creationId xmlns:a16="http://schemas.microsoft.com/office/drawing/2014/main" id="{95AEA779-6EE0-4E26-B856-031B5E2CB707}"/>
                </a:ext>
              </a:extLst>
            </p:cNvPr>
            <p:cNvSpPr/>
            <p:nvPr/>
          </p:nvSpPr>
          <p:spPr>
            <a:xfrm>
              <a:off x="6026950" y="4282093"/>
              <a:ext cx="295814" cy="341159"/>
            </a:xfrm>
            <a:custGeom>
              <a:avLst/>
              <a:gdLst>
                <a:gd name="connsiteX0" fmla="*/ 0 w 269875"/>
                <a:gd name="connsiteY0" fmla="*/ 240242 h 305329"/>
                <a:gd name="connsiteX1" fmla="*/ 123825 w 269875"/>
                <a:gd name="connsiteY1" fmla="*/ 132292 h 305329"/>
                <a:gd name="connsiteX2" fmla="*/ 133350 w 269875"/>
                <a:gd name="connsiteY2" fmla="*/ 65617 h 305329"/>
                <a:gd name="connsiteX3" fmla="*/ 146050 w 269875"/>
                <a:gd name="connsiteY3" fmla="*/ 21167 h 305329"/>
                <a:gd name="connsiteX4" fmla="*/ 158750 w 269875"/>
                <a:gd name="connsiteY4" fmla="*/ 2117 h 305329"/>
                <a:gd name="connsiteX5" fmla="*/ 225425 w 269875"/>
                <a:gd name="connsiteY5" fmla="*/ 8467 h 305329"/>
                <a:gd name="connsiteX6" fmla="*/ 263525 w 269875"/>
                <a:gd name="connsiteY6" fmla="*/ 40217 h 305329"/>
                <a:gd name="connsiteX7" fmla="*/ 263525 w 269875"/>
                <a:gd name="connsiteY7" fmla="*/ 106892 h 305329"/>
                <a:gd name="connsiteX8" fmla="*/ 250825 w 269875"/>
                <a:gd name="connsiteY8" fmla="*/ 144992 h 305329"/>
                <a:gd name="connsiteX9" fmla="*/ 212725 w 269875"/>
                <a:gd name="connsiteY9" fmla="*/ 164042 h 305329"/>
                <a:gd name="connsiteX10" fmla="*/ 171450 w 269875"/>
                <a:gd name="connsiteY10" fmla="*/ 183092 h 305329"/>
                <a:gd name="connsiteX11" fmla="*/ 57150 w 269875"/>
                <a:gd name="connsiteY11" fmla="*/ 287867 h 305329"/>
                <a:gd name="connsiteX12" fmla="*/ 53975 w 269875"/>
                <a:gd name="connsiteY12" fmla="*/ 287867 h 305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875" h="305329">
                  <a:moveTo>
                    <a:pt x="0" y="240242"/>
                  </a:moveTo>
                  <a:cubicBezTo>
                    <a:pt x="50800" y="200819"/>
                    <a:pt x="101600" y="161396"/>
                    <a:pt x="123825" y="132292"/>
                  </a:cubicBezTo>
                  <a:cubicBezTo>
                    <a:pt x="146050" y="103188"/>
                    <a:pt x="129646" y="84138"/>
                    <a:pt x="133350" y="65617"/>
                  </a:cubicBezTo>
                  <a:cubicBezTo>
                    <a:pt x="137054" y="47096"/>
                    <a:pt x="141817" y="31750"/>
                    <a:pt x="146050" y="21167"/>
                  </a:cubicBezTo>
                  <a:cubicBezTo>
                    <a:pt x="150283" y="10584"/>
                    <a:pt x="145521" y="4234"/>
                    <a:pt x="158750" y="2117"/>
                  </a:cubicBezTo>
                  <a:cubicBezTo>
                    <a:pt x="171979" y="0"/>
                    <a:pt x="207963" y="2117"/>
                    <a:pt x="225425" y="8467"/>
                  </a:cubicBezTo>
                  <a:cubicBezTo>
                    <a:pt x="242887" y="14817"/>
                    <a:pt x="257175" y="23813"/>
                    <a:pt x="263525" y="40217"/>
                  </a:cubicBezTo>
                  <a:cubicBezTo>
                    <a:pt x="269875" y="56621"/>
                    <a:pt x="265642" y="89430"/>
                    <a:pt x="263525" y="106892"/>
                  </a:cubicBezTo>
                  <a:cubicBezTo>
                    <a:pt x="261408" y="124354"/>
                    <a:pt x="259292" y="135467"/>
                    <a:pt x="250825" y="144992"/>
                  </a:cubicBezTo>
                  <a:cubicBezTo>
                    <a:pt x="242358" y="154517"/>
                    <a:pt x="225954" y="157692"/>
                    <a:pt x="212725" y="164042"/>
                  </a:cubicBezTo>
                  <a:cubicBezTo>
                    <a:pt x="199496" y="170392"/>
                    <a:pt x="197379" y="162455"/>
                    <a:pt x="171450" y="183092"/>
                  </a:cubicBezTo>
                  <a:cubicBezTo>
                    <a:pt x="145521" y="203730"/>
                    <a:pt x="76729" y="270405"/>
                    <a:pt x="57150" y="287867"/>
                  </a:cubicBezTo>
                  <a:cubicBezTo>
                    <a:pt x="37571" y="305329"/>
                    <a:pt x="53975" y="287867"/>
                    <a:pt x="53975" y="287867"/>
                  </a:cubicBezTo>
                </a:path>
              </a:pathLst>
            </a:custGeom>
            <a:solidFill>
              <a:srgbClr val="632523"/>
            </a:solidFill>
            <a:ln>
              <a:solidFill>
                <a:srgbClr val="632523"/>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30" name="フリーフォーム 33">
              <a:extLst>
                <a:ext uri="{FF2B5EF4-FFF2-40B4-BE49-F238E27FC236}">
                  <a16:creationId xmlns:a16="http://schemas.microsoft.com/office/drawing/2014/main" id="{A2995132-DFC6-4895-B47D-DA6B1F7F1433}"/>
                </a:ext>
              </a:extLst>
            </p:cNvPr>
            <p:cNvSpPr/>
            <p:nvPr/>
          </p:nvSpPr>
          <p:spPr>
            <a:xfrm>
              <a:off x="5643552" y="5080890"/>
              <a:ext cx="450101" cy="607227"/>
            </a:xfrm>
            <a:custGeom>
              <a:avLst/>
              <a:gdLst>
                <a:gd name="connsiteX0" fmla="*/ 64029 w 410633"/>
                <a:gd name="connsiteY0" fmla="*/ 7937 h 543454"/>
                <a:gd name="connsiteX1" fmla="*/ 156104 w 410633"/>
                <a:gd name="connsiteY1" fmla="*/ 125412 h 543454"/>
                <a:gd name="connsiteX2" fmla="*/ 184679 w 410633"/>
                <a:gd name="connsiteY2" fmla="*/ 201612 h 543454"/>
                <a:gd name="connsiteX3" fmla="*/ 191029 w 410633"/>
                <a:gd name="connsiteY3" fmla="*/ 236537 h 543454"/>
                <a:gd name="connsiteX4" fmla="*/ 225954 w 410633"/>
                <a:gd name="connsiteY4" fmla="*/ 366712 h 543454"/>
                <a:gd name="connsiteX5" fmla="*/ 245004 w 410633"/>
                <a:gd name="connsiteY5" fmla="*/ 404812 h 543454"/>
                <a:gd name="connsiteX6" fmla="*/ 260879 w 410633"/>
                <a:gd name="connsiteY6" fmla="*/ 430212 h 543454"/>
                <a:gd name="connsiteX7" fmla="*/ 289454 w 410633"/>
                <a:gd name="connsiteY7" fmla="*/ 436562 h 543454"/>
                <a:gd name="connsiteX8" fmla="*/ 324379 w 410633"/>
                <a:gd name="connsiteY8" fmla="*/ 446087 h 543454"/>
                <a:gd name="connsiteX9" fmla="*/ 378354 w 410633"/>
                <a:gd name="connsiteY9" fmla="*/ 452437 h 543454"/>
                <a:gd name="connsiteX10" fmla="*/ 403754 w 410633"/>
                <a:gd name="connsiteY10" fmla="*/ 461962 h 543454"/>
                <a:gd name="connsiteX11" fmla="*/ 403754 w 410633"/>
                <a:gd name="connsiteY11" fmla="*/ 503237 h 543454"/>
                <a:gd name="connsiteX12" fmla="*/ 362479 w 410633"/>
                <a:gd name="connsiteY12" fmla="*/ 538162 h 543454"/>
                <a:gd name="connsiteX13" fmla="*/ 241829 w 410633"/>
                <a:gd name="connsiteY13" fmla="*/ 534987 h 543454"/>
                <a:gd name="connsiteX14" fmla="*/ 203729 w 410633"/>
                <a:gd name="connsiteY14" fmla="*/ 512762 h 543454"/>
                <a:gd name="connsiteX15" fmla="*/ 175154 w 410633"/>
                <a:gd name="connsiteY15" fmla="*/ 465137 h 543454"/>
                <a:gd name="connsiteX16" fmla="*/ 187854 w 410633"/>
                <a:gd name="connsiteY16" fmla="*/ 446087 h 543454"/>
                <a:gd name="connsiteX17" fmla="*/ 162454 w 410633"/>
                <a:gd name="connsiteY17" fmla="*/ 395287 h 543454"/>
                <a:gd name="connsiteX18" fmla="*/ 121179 w 410633"/>
                <a:gd name="connsiteY18" fmla="*/ 303212 h 543454"/>
                <a:gd name="connsiteX19" fmla="*/ 86254 w 410633"/>
                <a:gd name="connsiteY19" fmla="*/ 249237 h 543454"/>
                <a:gd name="connsiteX20" fmla="*/ 60854 w 410633"/>
                <a:gd name="connsiteY20" fmla="*/ 166687 h 543454"/>
                <a:gd name="connsiteX21" fmla="*/ 22754 w 410633"/>
                <a:gd name="connsiteY21" fmla="*/ 90487 h 543454"/>
                <a:gd name="connsiteX22" fmla="*/ 6879 w 410633"/>
                <a:gd name="connsiteY22" fmla="*/ 77787 h 543454"/>
                <a:gd name="connsiteX23" fmla="*/ 64029 w 410633"/>
                <a:gd name="connsiteY23" fmla="*/ 7937 h 543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10633" h="543454">
                  <a:moveTo>
                    <a:pt x="64029" y="7937"/>
                  </a:moveTo>
                  <a:cubicBezTo>
                    <a:pt x="88900" y="15874"/>
                    <a:pt x="135996" y="93133"/>
                    <a:pt x="156104" y="125412"/>
                  </a:cubicBezTo>
                  <a:cubicBezTo>
                    <a:pt x="176212" y="157691"/>
                    <a:pt x="178858" y="183091"/>
                    <a:pt x="184679" y="201612"/>
                  </a:cubicBezTo>
                  <a:cubicBezTo>
                    <a:pt x="190500" y="220133"/>
                    <a:pt x="184150" y="209020"/>
                    <a:pt x="191029" y="236537"/>
                  </a:cubicBezTo>
                  <a:cubicBezTo>
                    <a:pt x="197908" y="264054"/>
                    <a:pt x="216958" y="338666"/>
                    <a:pt x="225954" y="366712"/>
                  </a:cubicBezTo>
                  <a:cubicBezTo>
                    <a:pt x="234950" y="394758"/>
                    <a:pt x="239183" y="394229"/>
                    <a:pt x="245004" y="404812"/>
                  </a:cubicBezTo>
                  <a:cubicBezTo>
                    <a:pt x="250825" y="415395"/>
                    <a:pt x="253471" y="424920"/>
                    <a:pt x="260879" y="430212"/>
                  </a:cubicBezTo>
                  <a:cubicBezTo>
                    <a:pt x="268287" y="435504"/>
                    <a:pt x="278871" y="433916"/>
                    <a:pt x="289454" y="436562"/>
                  </a:cubicBezTo>
                  <a:cubicBezTo>
                    <a:pt x="300037" y="439208"/>
                    <a:pt x="309562" y="443441"/>
                    <a:pt x="324379" y="446087"/>
                  </a:cubicBezTo>
                  <a:cubicBezTo>
                    <a:pt x="339196" y="448733"/>
                    <a:pt x="365125" y="449791"/>
                    <a:pt x="378354" y="452437"/>
                  </a:cubicBezTo>
                  <a:cubicBezTo>
                    <a:pt x="391583" y="455083"/>
                    <a:pt x="399521" y="453495"/>
                    <a:pt x="403754" y="461962"/>
                  </a:cubicBezTo>
                  <a:cubicBezTo>
                    <a:pt x="407987" y="470429"/>
                    <a:pt x="410633" y="490537"/>
                    <a:pt x="403754" y="503237"/>
                  </a:cubicBezTo>
                  <a:cubicBezTo>
                    <a:pt x="396875" y="515937"/>
                    <a:pt x="389467" y="532870"/>
                    <a:pt x="362479" y="538162"/>
                  </a:cubicBezTo>
                  <a:cubicBezTo>
                    <a:pt x="335492" y="543454"/>
                    <a:pt x="268287" y="539220"/>
                    <a:pt x="241829" y="534987"/>
                  </a:cubicBezTo>
                  <a:cubicBezTo>
                    <a:pt x="215371" y="530754"/>
                    <a:pt x="214842" y="524404"/>
                    <a:pt x="203729" y="512762"/>
                  </a:cubicBezTo>
                  <a:cubicBezTo>
                    <a:pt x="192617" y="501120"/>
                    <a:pt x="177800" y="476250"/>
                    <a:pt x="175154" y="465137"/>
                  </a:cubicBezTo>
                  <a:cubicBezTo>
                    <a:pt x="172508" y="454024"/>
                    <a:pt x="189971" y="457729"/>
                    <a:pt x="187854" y="446087"/>
                  </a:cubicBezTo>
                  <a:cubicBezTo>
                    <a:pt x="185737" y="434445"/>
                    <a:pt x="173567" y="419100"/>
                    <a:pt x="162454" y="395287"/>
                  </a:cubicBezTo>
                  <a:cubicBezTo>
                    <a:pt x="151342" y="371475"/>
                    <a:pt x="133879" y="327554"/>
                    <a:pt x="121179" y="303212"/>
                  </a:cubicBezTo>
                  <a:cubicBezTo>
                    <a:pt x="108479" y="278870"/>
                    <a:pt x="96308" y="271991"/>
                    <a:pt x="86254" y="249237"/>
                  </a:cubicBezTo>
                  <a:cubicBezTo>
                    <a:pt x="76200" y="226483"/>
                    <a:pt x="71437" y="193145"/>
                    <a:pt x="60854" y="166687"/>
                  </a:cubicBezTo>
                  <a:cubicBezTo>
                    <a:pt x="50271" y="140229"/>
                    <a:pt x="31750" y="105304"/>
                    <a:pt x="22754" y="90487"/>
                  </a:cubicBezTo>
                  <a:cubicBezTo>
                    <a:pt x="13758" y="75670"/>
                    <a:pt x="0" y="93133"/>
                    <a:pt x="6879" y="77787"/>
                  </a:cubicBezTo>
                  <a:cubicBezTo>
                    <a:pt x="13758" y="62441"/>
                    <a:pt x="39158" y="0"/>
                    <a:pt x="64029" y="7937"/>
                  </a:cubicBezTo>
                  <a:close/>
                </a:path>
              </a:pathLst>
            </a:custGeom>
            <a:solidFill>
              <a:schemeClr val="accent2">
                <a:lumMod val="50000"/>
              </a:schemeClr>
            </a:solidFill>
            <a:ln>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1" name="フリーフォーム 34">
              <a:extLst>
                <a:ext uri="{FF2B5EF4-FFF2-40B4-BE49-F238E27FC236}">
                  <a16:creationId xmlns:a16="http://schemas.microsoft.com/office/drawing/2014/main" id="{EE154BC3-0327-4E35-A72B-84AE4D3FD622}"/>
                </a:ext>
              </a:extLst>
            </p:cNvPr>
            <p:cNvSpPr/>
            <p:nvPr/>
          </p:nvSpPr>
          <p:spPr>
            <a:xfrm>
              <a:off x="4662145" y="5078525"/>
              <a:ext cx="439081" cy="687638"/>
            </a:xfrm>
            <a:custGeom>
              <a:avLst/>
              <a:gdLst>
                <a:gd name="connsiteX0" fmla="*/ 340254 w 400579"/>
                <a:gd name="connsiteY0" fmla="*/ 10054 h 615420"/>
                <a:gd name="connsiteX1" fmla="*/ 397404 w 400579"/>
                <a:gd name="connsiteY1" fmla="*/ 67204 h 615420"/>
                <a:gd name="connsiteX2" fmla="*/ 359304 w 400579"/>
                <a:gd name="connsiteY2" fmla="*/ 149754 h 615420"/>
                <a:gd name="connsiteX3" fmla="*/ 308504 w 400579"/>
                <a:gd name="connsiteY3" fmla="*/ 235479 h 615420"/>
                <a:gd name="connsiteX4" fmla="*/ 273579 w 400579"/>
                <a:gd name="connsiteY4" fmla="*/ 279929 h 615420"/>
                <a:gd name="connsiteX5" fmla="*/ 254529 w 400579"/>
                <a:gd name="connsiteY5" fmla="*/ 438679 h 615420"/>
                <a:gd name="connsiteX6" fmla="*/ 225954 w 400579"/>
                <a:gd name="connsiteY6" fmla="*/ 591079 h 615420"/>
                <a:gd name="connsiteX7" fmla="*/ 124354 w 400579"/>
                <a:gd name="connsiteY7" fmla="*/ 584729 h 615420"/>
                <a:gd name="connsiteX8" fmla="*/ 32279 w 400579"/>
                <a:gd name="connsiteY8" fmla="*/ 552979 h 615420"/>
                <a:gd name="connsiteX9" fmla="*/ 529 w 400579"/>
                <a:gd name="connsiteY9" fmla="*/ 530754 h 615420"/>
                <a:gd name="connsiteX10" fmla="*/ 29104 w 400579"/>
                <a:gd name="connsiteY10" fmla="*/ 492654 h 615420"/>
                <a:gd name="connsiteX11" fmla="*/ 79904 w 400579"/>
                <a:gd name="connsiteY11" fmla="*/ 470429 h 615420"/>
                <a:gd name="connsiteX12" fmla="*/ 118004 w 400579"/>
                <a:gd name="connsiteY12" fmla="*/ 470429 h 615420"/>
                <a:gd name="connsiteX13" fmla="*/ 162454 w 400579"/>
                <a:gd name="connsiteY13" fmla="*/ 467254 h 615420"/>
                <a:gd name="connsiteX14" fmla="*/ 203729 w 400579"/>
                <a:gd name="connsiteY14" fmla="*/ 279929 h 615420"/>
                <a:gd name="connsiteX15" fmla="*/ 267229 w 400579"/>
                <a:gd name="connsiteY15" fmla="*/ 127529 h 615420"/>
                <a:gd name="connsiteX16" fmla="*/ 340254 w 400579"/>
                <a:gd name="connsiteY16" fmla="*/ 10054 h 615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00579" h="615420">
                  <a:moveTo>
                    <a:pt x="340254" y="10054"/>
                  </a:moveTo>
                  <a:cubicBezTo>
                    <a:pt x="361950" y="0"/>
                    <a:pt x="394229" y="43921"/>
                    <a:pt x="397404" y="67204"/>
                  </a:cubicBezTo>
                  <a:cubicBezTo>
                    <a:pt x="400579" y="90487"/>
                    <a:pt x="374121" y="121708"/>
                    <a:pt x="359304" y="149754"/>
                  </a:cubicBezTo>
                  <a:cubicBezTo>
                    <a:pt x="344487" y="177800"/>
                    <a:pt x="322792" y="213783"/>
                    <a:pt x="308504" y="235479"/>
                  </a:cubicBezTo>
                  <a:cubicBezTo>
                    <a:pt x="294217" y="257175"/>
                    <a:pt x="282575" y="246062"/>
                    <a:pt x="273579" y="279929"/>
                  </a:cubicBezTo>
                  <a:cubicBezTo>
                    <a:pt x="264583" y="313796"/>
                    <a:pt x="262466" y="386821"/>
                    <a:pt x="254529" y="438679"/>
                  </a:cubicBezTo>
                  <a:cubicBezTo>
                    <a:pt x="246592" y="490537"/>
                    <a:pt x="247650" y="566738"/>
                    <a:pt x="225954" y="591079"/>
                  </a:cubicBezTo>
                  <a:cubicBezTo>
                    <a:pt x="204258" y="615420"/>
                    <a:pt x="156633" y="591079"/>
                    <a:pt x="124354" y="584729"/>
                  </a:cubicBezTo>
                  <a:cubicBezTo>
                    <a:pt x="92075" y="578379"/>
                    <a:pt x="52917" y="561975"/>
                    <a:pt x="32279" y="552979"/>
                  </a:cubicBezTo>
                  <a:cubicBezTo>
                    <a:pt x="11642" y="543983"/>
                    <a:pt x="1058" y="540808"/>
                    <a:pt x="529" y="530754"/>
                  </a:cubicBezTo>
                  <a:cubicBezTo>
                    <a:pt x="0" y="520700"/>
                    <a:pt x="15875" y="502708"/>
                    <a:pt x="29104" y="492654"/>
                  </a:cubicBezTo>
                  <a:cubicBezTo>
                    <a:pt x="42333" y="482600"/>
                    <a:pt x="65087" y="474133"/>
                    <a:pt x="79904" y="470429"/>
                  </a:cubicBezTo>
                  <a:cubicBezTo>
                    <a:pt x="94721" y="466725"/>
                    <a:pt x="104246" y="470958"/>
                    <a:pt x="118004" y="470429"/>
                  </a:cubicBezTo>
                  <a:cubicBezTo>
                    <a:pt x="131762" y="469900"/>
                    <a:pt x="148167" y="499004"/>
                    <a:pt x="162454" y="467254"/>
                  </a:cubicBezTo>
                  <a:cubicBezTo>
                    <a:pt x="176742" y="435504"/>
                    <a:pt x="186267" y="336550"/>
                    <a:pt x="203729" y="279929"/>
                  </a:cubicBezTo>
                  <a:cubicBezTo>
                    <a:pt x="221191" y="223308"/>
                    <a:pt x="244475" y="170391"/>
                    <a:pt x="267229" y="127529"/>
                  </a:cubicBezTo>
                  <a:cubicBezTo>
                    <a:pt x="289983" y="84667"/>
                    <a:pt x="318558" y="20108"/>
                    <a:pt x="340254" y="10054"/>
                  </a:cubicBezTo>
                  <a:close/>
                </a:path>
              </a:pathLst>
            </a:custGeom>
            <a:solidFill>
              <a:srgbClr val="632523"/>
            </a:solidFill>
            <a:ln>
              <a:solidFill>
                <a:srgbClr val="63252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2" name="フリーフォーム 35">
              <a:extLst>
                <a:ext uri="{FF2B5EF4-FFF2-40B4-BE49-F238E27FC236}">
                  <a16:creationId xmlns:a16="http://schemas.microsoft.com/office/drawing/2014/main" id="{731B362A-220B-439C-98FF-2E386E9D324D}"/>
                </a:ext>
              </a:extLst>
            </p:cNvPr>
            <p:cNvSpPr/>
            <p:nvPr/>
          </p:nvSpPr>
          <p:spPr>
            <a:xfrm>
              <a:off x="4324569" y="4364871"/>
              <a:ext cx="320755" cy="271980"/>
            </a:xfrm>
            <a:custGeom>
              <a:avLst/>
              <a:gdLst>
                <a:gd name="connsiteX0" fmla="*/ 292629 w 292629"/>
                <a:gd name="connsiteY0" fmla="*/ 185208 h 243416"/>
                <a:gd name="connsiteX1" fmla="*/ 210079 w 292629"/>
                <a:gd name="connsiteY1" fmla="*/ 153458 h 243416"/>
                <a:gd name="connsiteX2" fmla="*/ 175154 w 292629"/>
                <a:gd name="connsiteY2" fmla="*/ 128058 h 243416"/>
                <a:gd name="connsiteX3" fmla="*/ 146579 w 292629"/>
                <a:gd name="connsiteY3" fmla="*/ 86783 h 243416"/>
                <a:gd name="connsiteX4" fmla="*/ 111654 w 292629"/>
                <a:gd name="connsiteY4" fmla="*/ 20108 h 243416"/>
                <a:gd name="connsiteX5" fmla="*/ 95779 w 292629"/>
                <a:gd name="connsiteY5" fmla="*/ 10583 h 243416"/>
                <a:gd name="connsiteX6" fmla="*/ 54504 w 292629"/>
                <a:gd name="connsiteY6" fmla="*/ 4233 h 243416"/>
                <a:gd name="connsiteX7" fmla="*/ 13229 w 292629"/>
                <a:gd name="connsiteY7" fmla="*/ 35983 h 243416"/>
                <a:gd name="connsiteX8" fmla="*/ 3704 w 292629"/>
                <a:gd name="connsiteY8" fmla="*/ 131233 h 243416"/>
                <a:gd name="connsiteX9" fmla="*/ 35454 w 292629"/>
                <a:gd name="connsiteY9" fmla="*/ 169333 h 243416"/>
                <a:gd name="connsiteX10" fmla="*/ 102129 w 292629"/>
                <a:gd name="connsiteY10" fmla="*/ 175683 h 243416"/>
                <a:gd name="connsiteX11" fmla="*/ 140229 w 292629"/>
                <a:gd name="connsiteY11" fmla="*/ 197908 h 243416"/>
                <a:gd name="connsiteX12" fmla="*/ 200554 w 292629"/>
                <a:gd name="connsiteY12" fmla="*/ 216958 h 243416"/>
                <a:gd name="connsiteX13" fmla="*/ 245004 w 292629"/>
                <a:gd name="connsiteY13" fmla="*/ 239183 h 243416"/>
                <a:gd name="connsiteX14" fmla="*/ 279929 w 292629"/>
                <a:gd name="connsiteY14" fmla="*/ 242358 h 243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2629" h="243416">
                  <a:moveTo>
                    <a:pt x="292629" y="185208"/>
                  </a:moveTo>
                  <a:cubicBezTo>
                    <a:pt x="261143" y="174095"/>
                    <a:pt x="229658" y="162983"/>
                    <a:pt x="210079" y="153458"/>
                  </a:cubicBezTo>
                  <a:cubicBezTo>
                    <a:pt x="190500" y="143933"/>
                    <a:pt x="185737" y="139170"/>
                    <a:pt x="175154" y="128058"/>
                  </a:cubicBezTo>
                  <a:cubicBezTo>
                    <a:pt x="164571" y="116946"/>
                    <a:pt x="157162" y="104775"/>
                    <a:pt x="146579" y="86783"/>
                  </a:cubicBezTo>
                  <a:cubicBezTo>
                    <a:pt x="135996" y="68791"/>
                    <a:pt x="120121" y="32808"/>
                    <a:pt x="111654" y="20108"/>
                  </a:cubicBezTo>
                  <a:cubicBezTo>
                    <a:pt x="103187" y="7408"/>
                    <a:pt x="105304" y="13229"/>
                    <a:pt x="95779" y="10583"/>
                  </a:cubicBezTo>
                  <a:cubicBezTo>
                    <a:pt x="86254" y="7937"/>
                    <a:pt x="68262" y="0"/>
                    <a:pt x="54504" y="4233"/>
                  </a:cubicBezTo>
                  <a:cubicBezTo>
                    <a:pt x="40746" y="8466"/>
                    <a:pt x="21696" y="14816"/>
                    <a:pt x="13229" y="35983"/>
                  </a:cubicBezTo>
                  <a:cubicBezTo>
                    <a:pt x="4762" y="57150"/>
                    <a:pt x="0" y="109008"/>
                    <a:pt x="3704" y="131233"/>
                  </a:cubicBezTo>
                  <a:cubicBezTo>
                    <a:pt x="7408" y="153458"/>
                    <a:pt x="19050" y="161925"/>
                    <a:pt x="35454" y="169333"/>
                  </a:cubicBezTo>
                  <a:cubicBezTo>
                    <a:pt x="51858" y="176741"/>
                    <a:pt x="84666" y="170920"/>
                    <a:pt x="102129" y="175683"/>
                  </a:cubicBezTo>
                  <a:cubicBezTo>
                    <a:pt x="119592" y="180446"/>
                    <a:pt x="123825" y="191029"/>
                    <a:pt x="140229" y="197908"/>
                  </a:cubicBezTo>
                  <a:cubicBezTo>
                    <a:pt x="156633" y="204787"/>
                    <a:pt x="183092" y="210079"/>
                    <a:pt x="200554" y="216958"/>
                  </a:cubicBezTo>
                  <a:cubicBezTo>
                    <a:pt x="218016" y="223837"/>
                    <a:pt x="231775" y="234950"/>
                    <a:pt x="245004" y="239183"/>
                  </a:cubicBezTo>
                  <a:cubicBezTo>
                    <a:pt x="258233" y="243416"/>
                    <a:pt x="279929" y="242358"/>
                    <a:pt x="279929" y="242358"/>
                  </a:cubicBezTo>
                </a:path>
              </a:pathLst>
            </a:custGeom>
            <a:solidFill>
              <a:srgbClr val="632523"/>
            </a:solidFill>
            <a:ln>
              <a:solidFill>
                <a:srgbClr val="632523"/>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33" name="八角形 32">
              <a:extLst>
                <a:ext uri="{FF2B5EF4-FFF2-40B4-BE49-F238E27FC236}">
                  <a16:creationId xmlns:a16="http://schemas.microsoft.com/office/drawing/2014/main" id="{E4A5C968-AC63-4E9F-94FE-7183B480E6BF}"/>
                </a:ext>
              </a:extLst>
            </p:cNvPr>
            <p:cNvSpPr/>
            <p:nvPr/>
          </p:nvSpPr>
          <p:spPr>
            <a:xfrm>
              <a:off x="5470704" y="4467158"/>
              <a:ext cx="90484" cy="60309"/>
            </a:xfrm>
            <a:prstGeom prst="octagon">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4" name="八角形 33">
              <a:extLst>
                <a:ext uri="{FF2B5EF4-FFF2-40B4-BE49-F238E27FC236}">
                  <a16:creationId xmlns:a16="http://schemas.microsoft.com/office/drawing/2014/main" id="{9941D399-E2AA-4FE5-9D94-1171629575A1}"/>
                </a:ext>
              </a:extLst>
            </p:cNvPr>
            <p:cNvSpPr/>
            <p:nvPr/>
          </p:nvSpPr>
          <p:spPr>
            <a:xfrm>
              <a:off x="5101226" y="4497312"/>
              <a:ext cx="90484" cy="60309"/>
            </a:xfrm>
            <a:prstGeom prst="octagon">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5" name="フリーフォーム 38">
              <a:extLst>
                <a:ext uri="{FF2B5EF4-FFF2-40B4-BE49-F238E27FC236}">
                  <a16:creationId xmlns:a16="http://schemas.microsoft.com/office/drawing/2014/main" id="{1D02C437-6E20-4FF1-8F8D-E9CA057474C0}"/>
                </a:ext>
              </a:extLst>
            </p:cNvPr>
            <p:cNvSpPr/>
            <p:nvPr/>
          </p:nvSpPr>
          <p:spPr>
            <a:xfrm>
              <a:off x="5114567" y="4800039"/>
              <a:ext cx="77144" cy="124165"/>
            </a:xfrm>
            <a:custGeom>
              <a:avLst/>
              <a:gdLst>
                <a:gd name="connsiteX0" fmla="*/ 7937 w 70379"/>
                <a:gd name="connsiteY0" fmla="*/ 14817 h 111125"/>
                <a:gd name="connsiteX1" fmla="*/ 20637 w 70379"/>
                <a:gd name="connsiteY1" fmla="*/ 110067 h 111125"/>
                <a:gd name="connsiteX2" fmla="*/ 68262 w 70379"/>
                <a:gd name="connsiteY2" fmla="*/ 21167 h 111125"/>
                <a:gd name="connsiteX3" fmla="*/ 7937 w 70379"/>
                <a:gd name="connsiteY3" fmla="*/ 14817 h 111125"/>
              </a:gdLst>
              <a:ahLst/>
              <a:cxnLst>
                <a:cxn ang="0">
                  <a:pos x="connsiteX0" y="connsiteY0"/>
                </a:cxn>
                <a:cxn ang="0">
                  <a:pos x="connsiteX1" y="connsiteY1"/>
                </a:cxn>
                <a:cxn ang="0">
                  <a:pos x="connsiteX2" y="connsiteY2"/>
                </a:cxn>
                <a:cxn ang="0">
                  <a:pos x="connsiteX3" y="connsiteY3"/>
                </a:cxn>
              </a:cxnLst>
              <a:rect l="l" t="t" r="r" b="b"/>
              <a:pathLst>
                <a:path w="70379" h="111125">
                  <a:moveTo>
                    <a:pt x="7937" y="14817"/>
                  </a:moveTo>
                  <a:cubicBezTo>
                    <a:pt x="0" y="29634"/>
                    <a:pt x="10583" y="109009"/>
                    <a:pt x="20637" y="110067"/>
                  </a:cubicBezTo>
                  <a:cubicBezTo>
                    <a:pt x="30691" y="111125"/>
                    <a:pt x="70379" y="38100"/>
                    <a:pt x="68262" y="21167"/>
                  </a:cubicBezTo>
                  <a:cubicBezTo>
                    <a:pt x="66145" y="4234"/>
                    <a:pt x="15875" y="0"/>
                    <a:pt x="7937" y="14817"/>
                  </a:cubicBezTo>
                  <a:close/>
                </a:path>
              </a:pathLst>
            </a:custGeom>
            <a:solidFill>
              <a:schemeClr val="accent4">
                <a:lumMod val="50000"/>
              </a:schemeClr>
            </a:solidFill>
            <a:ln>
              <a:solidFill>
                <a:schemeClr val="accent4">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6" name="フリーフォーム 39">
              <a:extLst>
                <a:ext uri="{FF2B5EF4-FFF2-40B4-BE49-F238E27FC236}">
                  <a16:creationId xmlns:a16="http://schemas.microsoft.com/office/drawing/2014/main" id="{85EEEAAC-60FB-48D6-9D4D-9BB66E5B0598}"/>
                </a:ext>
              </a:extLst>
            </p:cNvPr>
            <p:cNvSpPr/>
            <p:nvPr/>
          </p:nvSpPr>
          <p:spPr>
            <a:xfrm>
              <a:off x="5517105" y="4749191"/>
              <a:ext cx="88164" cy="101696"/>
            </a:xfrm>
            <a:custGeom>
              <a:avLst/>
              <a:gdLst>
                <a:gd name="connsiteX0" fmla="*/ 1587 w 80433"/>
                <a:gd name="connsiteY0" fmla="*/ 30162 h 91016"/>
                <a:gd name="connsiteX1" fmla="*/ 61912 w 80433"/>
                <a:gd name="connsiteY1" fmla="*/ 87312 h 91016"/>
                <a:gd name="connsiteX2" fmla="*/ 71437 w 80433"/>
                <a:gd name="connsiteY2" fmla="*/ 7937 h 91016"/>
                <a:gd name="connsiteX3" fmla="*/ 1587 w 80433"/>
                <a:gd name="connsiteY3" fmla="*/ 30162 h 91016"/>
              </a:gdLst>
              <a:ahLst/>
              <a:cxnLst>
                <a:cxn ang="0">
                  <a:pos x="connsiteX0" y="connsiteY0"/>
                </a:cxn>
                <a:cxn ang="0">
                  <a:pos x="connsiteX1" y="connsiteY1"/>
                </a:cxn>
                <a:cxn ang="0">
                  <a:pos x="connsiteX2" y="connsiteY2"/>
                </a:cxn>
                <a:cxn ang="0">
                  <a:pos x="connsiteX3" y="connsiteY3"/>
                </a:cxn>
              </a:cxnLst>
              <a:rect l="l" t="t" r="r" b="b"/>
              <a:pathLst>
                <a:path w="80433" h="91016">
                  <a:moveTo>
                    <a:pt x="1587" y="30162"/>
                  </a:moveTo>
                  <a:cubicBezTo>
                    <a:pt x="0" y="43391"/>
                    <a:pt x="50270" y="91016"/>
                    <a:pt x="61912" y="87312"/>
                  </a:cubicBezTo>
                  <a:cubicBezTo>
                    <a:pt x="73554" y="83608"/>
                    <a:pt x="80433" y="15875"/>
                    <a:pt x="71437" y="7937"/>
                  </a:cubicBezTo>
                  <a:cubicBezTo>
                    <a:pt x="62441" y="0"/>
                    <a:pt x="3174" y="16933"/>
                    <a:pt x="1587" y="30162"/>
                  </a:cubicBezTo>
                  <a:close/>
                </a:path>
              </a:pathLst>
            </a:custGeom>
            <a:solidFill>
              <a:srgbClr val="403152"/>
            </a:solidFill>
            <a:ln>
              <a:solidFill>
                <a:srgbClr val="40315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7" name="正方形/長方形 36">
              <a:extLst>
                <a:ext uri="{FF2B5EF4-FFF2-40B4-BE49-F238E27FC236}">
                  <a16:creationId xmlns:a16="http://schemas.microsoft.com/office/drawing/2014/main" id="{EE49E2F2-8785-4C97-ACAC-B17C2CBDBAE4}"/>
                </a:ext>
              </a:extLst>
            </p:cNvPr>
            <p:cNvSpPr/>
            <p:nvPr/>
          </p:nvSpPr>
          <p:spPr>
            <a:xfrm>
              <a:off x="6095085" y="3432501"/>
              <a:ext cx="740908" cy="400110"/>
            </a:xfrm>
            <a:prstGeom prst="rect">
              <a:avLst/>
            </a:prstGeom>
            <a:ln w="28575" cap="flat" cmpd="sng" algn="ctr">
              <a:noFill/>
              <a:prstDash val="solid"/>
              <a:round/>
              <a:headEnd type="none" w="med" len="med"/>
              <a:tailEnd type="none" w="med" len="med"/>
            </a:ln>
          </p:spPr>
          <p:txBody>
            <a:bodyPr wrap="none">
              <a:spAutoFit/>
            </a:bodyPr>
            <a:lstStyle/>
            <a:p>
              <a:r>
                <a:rPr lang="en-US" altLang="ja-JP" sz="2000" b="1" dirty="0">
                  <a:solidFill>
                    <a:srgbClr val="000000"/>
                  </a:solidFill>
                  <a:latin typeface="Times New Roman"/>
                  <a:ea typeface="ＭＳ Ｐゴシック"/>
                  <a:cs typeface="Times New Roman"/>
                </a:rPr>
                <a:t>PD-1</a:t>
              </a:r>
              <a:endParaRPr lang="ja-JP" altLang="en-US" sz="2000" b="1" dirty="0">
                <a:solidFill>
                  <a:srgbClr val="000000"/>
                </a:solidFill>
                <a:latin typeface="Times New Roman"/>
                <a:cs typeface="Times New Roman"/>
              </a:endParaRPr>
            </a:p>
          </p:txBody>
        </p:sp>
        <p:sp>
          <p:nvSpPr>
            <p:cNvPr id="38" name="減算記号 37">
              <a:extLst>
                <a:ext uri="{FF2B5EF4-FFF2-40B4-BE49-F238E27FC236}">
                  <a16:creationId xmlns:a16="http://schemas.microsoft.com/office/drawing/2014/main" id="{34B91380-6DBE-45F8-883B-85CF8E8563B7}"/>
                </a:ext>
              </a:extLst>
            </p:cNvPr>
            <p:cNvSpPr/>
            <p:nvPr/>
          </p:nvSpPr>
          <p:spPr>
            <a:xfrm rot="7327662">
              <a:off x="5849570" y="3723959"/>
              <a:ext cx="309503" cy="436032"/>
            </a:xfrm>
            <a:prstGeom prst="mathMinus">
              <a:avLst/>
            </a:prstGeom>
            <a:ln/>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sysClr val="window" lastClr="FFFFFF"/>
                </a:solidFill>
                <a:effectLst/>
                <a:uLnTx/>
                <a:uFillTx/>
                <a:latin typeface="Calisto MT"/>
                <a:ea typeface="ＭＳ Ｐ明朝"/>
                <a:cs typeface="+mn-cs"/>
              </a:endParaRPr>
            </a:p>
          </p:txBody>
        </p:sp>
        <p:sp>
          <p:nvSpPr>
            <p:cNvPr id="39" name="パイ 42">
              <a:extLst>
                <a:ext uri="{FF2B5EF4-FFF2-40B4-BE49-F238E27FC236}">
                  <a16:creationId xmlns:a16="http://schemas.microsoft.com/office/drawing/2014/main" id="{187E9AF6-94B7-433C-B6E9-3792ABDD3F52}"/>
                </a:ext>
              </a:extLst>
            </p:cNvPr>
            <p:cNvSpPr/>
            <p:nvPr/>
          </p:nvSpPr>
          <p:spPr>
            <a:xfrm rot="21017234">
              <a:off x="5942775" y="3609924"/>
              <a:ext cx="373620" cy="346416"/>
            </a:xfrm>
            <a:prstGeom prst="pie">
              <a:avLst/>
            </a:prstGeom>
            <a:ln/>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sysClr val="window" lastClr="FFFFFF"/>
                </a:solidFill>
                <a:effectLst/>
                <a:uLnTx/>
                <a:uFillTx/>
                <a:latin typeface="Calisto MT"/>
                <a:ea typeface="ＭＳ Ｐ明朝"/>
                <a:cs typeface="+mn-cs"/>
              </a:endParaRPr>
            </a:p>
          </p:txBody>
        </p:sp>
      </p:grpSp>
      <p:sp>
        <p:nvSpPr>
          <p:cNvPr id="40" name="正方形/長方形 39">
            <a:extLst>
              <a:ext uri="{FF2B5EF4-FFF2-40B4-BE49-F238E27FC236}">
                <a16:creationId xmlns:a16="http://schemas.microsoft.com/office/drawing/2014/main" id="{9BFE3EE9-E8DF-47B2-AFDB-256E33B04ECE}"/>
              </a:ext>
            </a:extLst>
          </p:cNvPr>
          <p:cNvSpPr/>
          <p:nvPr/>
        </p:nvSpPr>
        <p:spPr>
          <a:xfrm>
            <a:off x="3888977" y="5161100"/>
            <a:ext cx="1942530" cy="369332"/>
          </a:xfrm>
          <a:prstGeom prst="rect">
            <a:avLst/>
          </a:prstGeom>
          <a:ln w="28575" cap="flat" cmpd="sng" algn="ctr">
            <a:noFill/>
            <a:prstDash val="solid"/>
            <a:round/>
            <a:headEnd type="none" w="med" len="med"/>
            <a:tailEnd type="none" w="med" len="med"/>
          </a:ln>
        </p:spPr>
        <p:txBody>
          <a:bodyPr wrap="none" anchor="ctr">
            <a:spAutoFit/>
          </a:bodyPr>
          <a:lstStyle/>
          <a:p>
            <a:pPr algn="ctr"/>
            <a:r>
              <a:rPr lang="ja-JP" altLang="en-US" i="1" dirty="0">
                <a:solidFill>
                  <a:srgbClr val="000000"/>
                </a:solidFill>
                <a:latin typeface="Times New Roman"/>
                <a:cs typeface="Times New Roman"/>
              </a:rPr>
              <a:t>悪玉キラー</a:t>
            </a:r>
            <a:r>
              <a:rPr lang="en-US" altLang="ja-JP" i="1" dirty="0">
                <a:solidFill>
                  <a:srgbClr val="000000"/>
                </a:solidFill>
                <a:latin typeface="Times New Roman"/>
                <a:cs typeface="Times New Roman"/>
              </a:rPr>
              <a:t>T</a:t>
            </a:r>
            <a:r>
              <a:rPr lang="ja-JP" altLang="en-US" i="1" dirty="0">
                <a:solidFill>
                  <a:srgbClr val="000000"/>
                </a:solidFill>
                <a:latin typeface="Times New Roman"/>
                <a:cs typeface="Times New Roman"/>
              </a:rPr>
              <a:t>細胞</a:t>
            </a:r>
            <a:endParaRPr lang="en-US" altLang="ja-JP" i="1" dirty="0">
              <a:solidFill>
                <a:srgbClr val="000000"/>
              </a:solidFill>
              <a:latin typeface="Times New Roman"/>
              <a:cs typeface="Times New Roman"/>
            </a:endParaRPr>
          </a:p>
        </p:txBody>
      </p:sp>
      <p:sp>
        <p:nvSpPr>
          <p:cNvPr id="41" name="左矢印 44">
            <a:extLst>
              <a:ext uri="{FF2B5EF4-FFF2-40B4-BE49-F238E27FC236}">
                <a16:creationId xmlns:a16="http://schemas.microsoft.com/office/drawing/2014/main" id="{0BE7BA73-5147-42E7-8419-1581AFC57600}"/>
              </a:ext>
            </a:extLst>
          </p:cNvPr>
          <p:cNvSpPr/>
          <p:nvPr/>
        </p:nvSpPr>
        <p:spPr>
          <a:xfrm rot="10800000">
            <a:off x="2697204" y="3672305"/>
            <a:ext cx="796526" cy="465558"/>
          </a:xfrm>
          <a:prstGeom prst="leftArrow">
            <a:avLst/>
          </a:prstGeom>
          <a:ln>
            <a:solidFill>
              <a:srgbClr val="000000"/>
            </a:solidFill>
          </a:ln>
          <a:effectLst/>
        </p:spPr>
        <p:style>
          <a:lnRef idx="1">
            <a:schemeClr val="accent4"/>
          </a:lnRef>
          <a:fillRef idx="3">
            <a:schemeClr val="accent4"/>
          </a:fillRef>
          <a:effectRef idx="2">
            <a:schemeClr val="accent4"/>
          </a:effectRef>
          <a:fontRef idx="minor">
            <a:schemeClr val="lt1"/>
          </a:fontRef>
        </p:style>
        <p:txBody>
          <a:bodyPr rtlCol="0" anchor="ctr"/>
          <a:lstStyle/>
          <a:p>
            <a:pPr algn="ctr"/>
            <a:endParaRPr kumimoji="1" lang="ja-JP" altLang="en-US"/>
          </a:p>
        </p:txBody>
      </p:sp>
      <p:grpSp>
        <p:nvGrpSpPr>
          <p:cNvPr id="42" name="図形グループ 47">
            <a:extLst>
              <a:ext uri="{FF2B5EF4-FFF2-40B4-BE49-F238E27FC236}">
                <a16:creationId xmlns:a16="http://schemas.microsoft.com/office/drawing/2014/main" id="{33A7E183-4472-444B-A66D-AEE374F5CD25}"/>
              </a:ext>
            </a:extLst>
          </p:cNvPr>
          <p:cNvGrpSpPr/>
          <p:nvPr/>
        </p:nvGrpSpPr>
        <p:grpSpPr>
          <a:xfrm>
            <a:off x="6755504" y="2497738"/>
            <a:ext cx="2353767" cy="2520695"/>
            <a:chOff x="6517021" y="1698163"/>
            <a:chExt cx="2353767" cy="2520695"/>
          </a:xfrm>
        </p:grpSpPr>
        <p:sp>
          <p:nvSpPr>
            <p:cNvPr id="43" name="フリーフォーム 48">
              <a:extLst>
                <a:ext uri="{FF2B5EF4-FFF2-40B4-BE49-F238E27FC236}">
                  <a16:creationId xmlns:a16="http://schemas.microsoft.com/office/drawing/2014/main" id="{D3E85F26-6697-4522-BFF6-A04E72930419}"/>
                </a:ext>
              </a:extLst>
            </p:cNvPr>
            <p:cNvSpPr/>
            <p:nvPr/>
          </p:nvSpPr>
          <p:spPr>
            <a:xfrm>
              <a:off x="8036039" y="3514664"/>
              <a:ext cx="450101" cy="607227"/>
            </a:xfrm>
            <a:custGeom>
              <a:avLst/>
              <a:gdLst>
                <a:gd name="connsiteX0" fmla="*/ 64029 w 410633"/>
                <a:gd name="connsiteY0" fmla="*/ 7937 h 543454"/>
                <a:gd name="connsiteX1" fmla="*/ 156104 w 410633"/>
                <a:gd name="connsiteY1" fmla="*/ 125412 h 543454"/>
                <a:gd name="connsiteX2" fmla="*/ 184679 w 410633"/>
                <a:gd name="connsiteY2" fmla="*/ 201612 h 543454"/>
                <a:gd name="connsiteX3" fmla="*/ 191029 w 410633"/>
                <a:gd name="connsiteY3" fmla="*/ 236537 h 543454"/>
                <a:gd name="connsiteX4" fmla="*/ 225954 w 410633"/>
                <a:gd name="connsiteY4" fmla="*/ 366712 h 543454"/>
                <a:gd name="connsiteX5" fmla="*/ 245004 w 410633"/>
                <a:gd name="connsiteY5" fmla="*/ 404812 h 543454"/>
                <a:gd name="connsiteX6" fmla="*/ 260879 w 410633"/>
                <a:gd name="connsiteY6" fmla="*/ 430212 h 543454"/>
                <a:gd name="connsiteX7" fmla="*/ 289454 w 410633"/>
                <a:gd name="connsiteY7" fmla="*/ 436562 h 543454"/>
                <a:gd name="connsiteX8" fmla="*/ 324379 w 410633"/>
                <a:gd name="connsiteY8" fmla="*/ 446087 h 543454"/>
                <a:gd name="connsiteX9" fmla="*/ 378354 w 410633"/>
                <a:gd name="connsiteY9" fmla="*/ 452437 h 543454"/>
                <a:gd name="connsiteX10" fmla="*/ 403754 w 410633"/>
                <a:gd name="connsiteY10" fmla="*/ 461962 h 543454"/>
                <a:gd name="connsiteX11" fmla="*/ 403754 w 410633"/>
                <a:gd name="connsiteY11" fmla="*/ 503237 h 543454"/>
                <a:gd name="connsiteX12" fmla="*/ 362479 w 410633"/>
                <a:gd name="connsiteY12" fmla="*/ 538162 h 543454"/>
                <a:gd name="connsiteX13" fmla="*/ 241829 w 410633"/>
                <a:gd name="connsiteY13" fmla="*/ 534987 h 543454"/>
                <a:gd name="connsiteX14" fmla="*/ 203729 w 410633"/>
                <a:gd name="connsiteY14" fmla="*/ 512762 h 543454"/>
                <a:gd name="connsiteX15" fmla="*/ 175154 w 410633"/>
                <a:gd name="connsiteY15" fmla="*/ 465137 h 543454"/>
                <a:gd name="connsiteX16" fmla="*/ 187854 w 410633"/>
                <a:gd name="connsiteY16" fmla="*/ 446087 h 543454"/>
                <a:gd name="connsiteX17" fmla="*/ 162454 w 410633"/>
                <a:gd name="connsiteY17" fmla="*/ 395287 h 543454"/>
                <a:gd name="connsiteX18" fmla="*/ 121179 w 410633"/>
                <a:gd name="connsiteY18" fmla="*/ 303212 h 543454"/>
                <a:gd name="connsiteX19" fmla="*/ 86254 w 410633"/>
                <a:gd name="connsiteY19" fmla="*/ 249237 h 543454"/>
                <a:gd name="connsiteX20" fmla="*/ 60854 w 410633"/>
                <a:gd name="connsiteY20" fmla="*/ 166687 h 543454"/>
                <a:gd name="connsiteX21" fmla="*/ 22754 w 410633"/>
                <a:gd name="connsiteY21" fmla="*/ 90487 h 543454"/>
                <a:gd name="connsiteX22" fmla="*/ 6879 w 410633"/>
                <a:gd name="connsiteY22" fmla="*/ 77787 h 543454"/>
                <a:gd name="connsiteX23" fmla="*/ 64029 w 410633"/>
                <a:gd name="connsiteY23" fmla="*/ 7937 h 543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10633" h="543454">
                  <a:moveTo>
                    <a:pt x="64029" y="7937"/>
                  </a:moveTo>
                  <a:cubicBezTo>
                    <a:pt x="88900" y="15874"/>
                    <a:pt x="135996" y="93133"/>
                    <a:pt x="156104" y="125412"/>
                  </a:cubicBezTo>
                  <a:cubicBezTo>
                    <a:pt x="176212" y="157691"/>
                    <a:pt x="178858" y="183091"/>
                    <a:pt x="184679" y="201612"/>
                  </a:cubicBezTo>
                  <a:cubicBezTo>
                    <a:pt x="190500" y="220133"/>
                    <a:pt x="184150" y="209020"/>
                    <a:pt x="191029" y="236537"/>
                  </a:cubicBezTo>
                  <a:cubicBezTo>
                    <a:pt x="197908" y="264054"/>
                    <a:pt x="216958" y="338666"/>
                    <a:pt x="225954" y="366712"/>
                  </a:cubicBezTo>
                  <a:cubicBezTo>
                    <a:pt x="234950" y="394758"/>
                    <a:pt x="239183" y="394229"/>
                    <a:pt x="245004" y="404812"/>
                  </a:cubicBezTo>
                  <a:cubicBezTo>
                    <a:pt x="250825" y="415395"/>
                    <a:pt x="253471" y="424920"/>
                    <a:pt x="260879" y="430212"/>
                  </a:cubicBezTo>
                  <a:cubicBezTo>
                    <a:pt x="268287" y="435504"/>
                    <a:pt x="278871" y="433916"/>
                    <a:pt x="289454" y="436562"/>
                  </a:cubicBezTo>
                  <a:cubicBezTo>
                    <a:pt x="300037" y="439208"/>
                    <a:pt x="309562" y="443441"/>
                    <a:pt x="324379" y="446087"/>
                  </a:cubicBezTo>
                  <a:cubicBezTo>
                    <a:pt x="339196" y="448733"/>
                    <a:pt x="365125" y="449791"/>
                    <a:pt x="378354" y="452437"/>
                  </a:cubicBezTo>
                  <a:cubicBezTo>
                    <a:pt x="391583" y="455083"/>
                    <a:pt x="399521" y="453495"/>
                    <a:pt x="403754" y="461962"/>
                  </a:cubicBezTo>
                  <a:cubicBezTo>
                    <a:pt x="407987" y="470429"/>
                    <a:pt x="410633" y="490537"/>
                    <a:pt x="403754" y="503237"/>
                  </a:cubicBezTo>
                  <a:cubicBezTo>
                    <a:pt x="396875" y="515937"/>
                    <a:pt x="389467" y="532870"/>
                    <a:pt x="362479" y="538162"/>
                  </a:cubicBezTo>
                  <a:cubicBezTo>
                    <a:pt x="335492" y="543454"/>
                    <a:pt x="268287" y="539220"/>
                    <a:pt x="241829" y="534987"/>
                  </a:cubicBezTo>
                  <a:cubicBezTo>
                    <a:pt x="215371" y="530754"/>
                    <a:pt x="214842" y="524404"/>
                    <a:pt x="203729" y="512762"/>
                  </a:cubicBezTo>
                  <a:cubicBezTo>
                    <a:pt x="192617" y="501120"/>
                    <a:pt x="177800" y="476250"/>
                    <a:pt x="175154" y="465137"/>
                  </a:cubicBezTo>
                  <a:cubicBezTo>
                    <a:pt x="172508" y="454024"/>
                    <a:pt x="189971" y="457729"/>
                    <a:pt x="187854" y="446087"/>
                  </a:cubicBezTo>
                  <a:cubicBezTo>
                    <a:pt x="185737" y="434445"/>
                    <a:pt x="173567" y="419100"/>
                    <a:pt x="162454" y="395287"/>
                  </a:cubicBezTo>
                  <a:cubicBezTo>
                    <a:pt x="151342" y="371475"/>
                    <a:pt x="133879" y="327554"/>
                    <a:pt x="121179" y="303212"/>
                  </a:cubicBezTo>
                  <a:cubicBezTo>
                    <a:pt x="108479" y="278870"/>
                    <a:pt x="96308" y="271991"/>
                    <a:pt x="86254" y="249237"/>
                  </a:cubicBezTo>
                  <a:cubicBezTo>
                    <a:pt x="76200" y="226483"/>
                    <a:pt x="71437" y="193145"/>
                    <a:pt x="60854" y="166687"/>
                  </a:cubicBezTo>
                  <a:cubicBezTo>
                    <a:pt x="50271" y="140229"/>
                    <a:pt x="31750" y="105304"/>
                    <a:pt x="22754" y="90487"/>
                  </a:cubicBezTo>
                  <a:cubicBezTo>
                    <a:pt x="13758" y="75670"/>
                    <a:pt x="0" y="93133"/>
                    <a:pt x="6879" y="77787"/>
                  </a:cubicBezTo>
                  <a:cubicBezTo>
                    <a:pt x="13758" y="62441"/>
                    <a:pt x="39158" y="0"/>
                    <a:pt x="64029" y="7937"/>
                  </a:cubicBezTo>
                  <a:close/>
                </a:path>
              </a:pathLst>
            </a:custGeom>
            <a:solidFill>
              <a:schemeClr val="accent2">
                <a:lumMod val="50000"/>
              </a:schemeClr>
            </a:solidFill>
            <a:ln>
              <a:solidFill>
                <a:schemeClr val="accent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4" name="フリーフォーム 49">
              <a:extLst>
                <a:ext uri="{FF2B5EF4-FFF2-40B4-BE49-F238E27FC236}">
                  <a16:creationId xmlns:a16="http://schemas.microsoft.com/office/drawing/2014/main" id="{DD79DC3B-B78A-42AF-827A-231E5AE48E8C}"/>
                </a:ext>
              </a:extLst>
            </p:cNvPr>
            <p:cNvSpPr/>
            <p:nvPr/>
          </p:nvSpPr>
          <p:spPr>
            <a:xfrm>
              <a:off x="7054632" y="3512299"/>
              <a:ext cx="439081" cy="687638"/>
            </a:xfrm>
            <a:custGeom>
              <a:avLst/>
              <a:gdLst>
                <a:gd name="connsiteX0" fmla="*/ 340254 w 400579"/>
                <a:gd name="connsiteY0" fmla="*/ 10054 h 615420"/>
                <a:gd name="connsiteX1" fmla="*/ 397404 w 400579"/>
                <a:gd name="connsiteY1" fmla="*/ 67204 h 615420"/>
                <a:gd name="connsiteX2" fmla="*/ 359304 w 400579"/>
                <a:gd name="connsiteY2" fmla="*/ 149754 h 615420"/>
                <a:gd name="connsiteX3" fmla="*/ 308504 w 400579"/>
                <a:gd name="connsiteY3" fmla="*/ 235479 h 615420"/>
                <a:gd name="connsiteX4" fmla="*/ 273579 w 400579"/>
                <a:gd name="connsiteY4" fmla="*/ 279929 h 615420"/>
                <a:gd name="connsiteX5" fmla="*/ 254529 w 400579"/>
                <a:gd name="connsiteY5" fmla="*/ 438679 h 615420"/>
                <a:gd name="connsiteX6" fmla="*/ 225954 w 400579"/>
                <a:gd name="connsiteY6" fmla="*/ 591079 h 615420"/>
                <a:gd name="connsiteX7" fmla="*/ 124354 w 400579"/>
                <a:gd name="connsiteY7" fmla="*/ 584729 h 615420"/>
                <a:gd name="connsiteX8" fmla="*/ 32279 w 400579"/>
                <a:gd name="connsiteY8" fmla="*/ 552979 h 615420"/>
                <a:gd name="connsiteX9" fmla="*/ 529 w 400579"/>
                <a:gd name="connsiteY9" fmla="*/ 530754 h 615420"/>
                <a:gd name="connsiteX10" fmla="*/ 29104 w 400579"/>
                <a:gd name="connsiteY10" fmla="*/ 492654 h 615420"/>
                <a:gd name="connsiteX11" fmla="*/ 79904 w 400579"/>
                <a:gd name="connsiteY11" fmla="*/ 470429 h 615420"/>
                <a:gd name="connsiteX12" fmla="*/ 118004 w 400579"/>
                <a:gd name="connsiteY12" fmla="*/ 470429 h 615420"/>
                <a:gd name="connsiteX13" fmla="*/ 162454 w 400579"/>
                <a:gd name="connsiteY13" fmla="*/ 467254 h 615420"/>
                <a:gd name="connsiteX14" fmla="*/ 203729 w 400579"/>
                <a:gd name="connsiteY14" fmla="*/ 279929 h 615420"/>
                <a:gd name="connsiteX15" fmla="*/ 267229 w 400579"/>
                <a:gd name="connsiteY15" fmla="*/ 127529 h 615420"/>
                <a:gd name="connsiteX16" fmla="*/ 340254 w 400579"/>
                <a:gd name="connsiteY16" fmla="*/ 10054 h 615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00579" h="615420">
                  <a:moveTo>
                    <a:pt x="340254" y="10054"/>
                  </a:moveTo>
                  <a:cubicBezTo>
                    <a:pt x="361950" y="0"/>
                    <a:pt x="394229" y="43921"/>
                    <a:pt x="397404" y="67204"/>
                  </a:cubicBezTo>
                  <a:cubicBezTo>
                    <a:pt x="400579" y="90487"/>
                    <a:pt x="374121" y="121708"/>
                    <a:pt x="359304" y="149754"/>
                  </a:cubicBezTo>
                  <a:cubicBezTo>
                    <a:pt x="344487" y="177800"/>
                    <a:pt x="322792" y="213783"/>
                    <a:pt x="308504" y="235479"/>
                  </a:cubicBezTo>
                  <a:cubicBezTo>
                    <a:pt x="294217" y="257175"/>
                    <a:pt x="282575" y="246062"/>
                    <a:pt x="273579" y="279929"/>
                  </a:cubicBezTo>
                  <a:cubicBezTo>
                    <a:pt x="264583" y="313796"/>
                    <a:pt x="262466" y="386821"/>
                    <a:pt x="254529" y="438679"/>
                  </a:cubicBezTo>
                  <a:cubicBezTo>
                    <a:pt x="246592" y="490537"/>
                    <a:pt x="247650" y="566738"/>
                    <a:pt x="225954" y="591079"/>
                  </a:cubicBezTo>
                  <a:cubicBezTo>
                    <a:pt x="204258" y="615420"/>
                    <a:pt x="156633" y="591079"/>
                    <a:pt x="124354" y="584729"/>
                  </a:cubicBezTo>
                  <a:cubicBezTo>
                    <a:pt x="92075" y="578379"/>
                    <a:pt x="52917" y="561975"/>
                    <a:pt x="32279" y="552979"/>
                  </a:cubicBezTo>
                  <a:cubicBezTo>
                    <a:pt x="11642" y="543983"/>
                    <a:pt x="1058" y="540808"/>
                    <a:pt x="529" y="530754"/>
                  </a:cubicBezTo>
                  <a:cubicBezTo>
                    <a:pt x="0" y="520700"/>
                    <a:pt x="15875" y="502708"/>
                    <a:pt x="29104" y="492654"/>
                  </a:cubicBezTo>
                  <a:cubicBezTo>
                    <a:pt x="42333" y="482600"/>
                    <a:pt x="65087" y="474133"/>
                    <a:pt x="79904" y="470429"/>
                  </a:cubicBezTo>
                  <a:cubicBezTo>
                    <a:pt x="94721" y="466725"/>
                    <a:pt x="104246" y="470958"/>
                    <a:pt x="118004" y="470429"/>
                  </a:cubicBezTo>
                  <a:cubicBezTo>
                    <a:pt x="131762" y="469900"/>
                    <a:pt x="148167" y="499004"/>
                    <a:pt x="162454" y="467254"/>
                  </a:cubicBezTo>
                  <a:cubicBezTo>
                    <a:pt x="176742" y="435504"/>
                    <a:pt x="186267" y="336550"/>
                    <a:pt x="203729" y="279929"/>
                  </a:cubicBezTo>
                  <a:cubicBezTo>
                    <a:pt x="221191" y="223308"/>
                    <a:pt x="244475" y="170391"/>
                    <a:pt x="267229" y="127529"/>
                  </a:cubicBezTo>
                  <a:cubicBezTo>
                    <a:pt x="289983" y="84667"/>
                    <a:pt x="318558" y="20108"/>
                    <a:pt x="340254" y="10054"/>
                  </a:cubicBezTo>
                  <a:close/>
                </a:path>
              </a:pathLst>
            </a:custGeom>
            <a:solidFill>
              <a:srgbClr val="632523"/>
            </a:solidFill>
            <a:ln>
              <a:solidFill>
                <a:srgbClr val="63252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5" name="減算記号 44">
              <a:extLst>
                <a:ext uri="{FF2B5EF4-FFF2-40B4-BE49-F238E27FC236}">
                  <a16:creationId xmlns:a16="http://schemas.microsoft.com/office/drawing/2014/main" id="{8F93FFF1-1927-4CED-B934-2ED382A0AEB3}"/>
                </a:ext>
              </a:extLst>
            </p:cNvPr>
            <p:cNvSpPr/>
            <p:nvPr/>
          </p:nvSpPr>
          <p:spPr>
            <a:xfrm rot="3304174">
              <a:off x="7206836" y="2145621"/>
              <a:ext cx="309503" cy="436032"/>
            </a:xfrm>
            <a:prstGeom prst="mathMinus">
              <a:avLst/>
            </a:prstGeom>
            <a:solidFill>
              <a:schemeClr val="accent4"/>
            </a:solidFill>
            <a:ln>
              <a:solidFill>
                <a:schemeClr val="tx1"/>
              </a:solidFill>
            </a:ln>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sysClr val="window" lastClr="FFFFFF"/>
                </a:solidFill>
                <a:effectLst/>
                <a:uLnTx/>
                <a:uFillTx/>
                <a:latin typeface="Calisto MT"/>
                <a:ea typeface="ＭＳ Ｐ明朝"/>
                <a:cs typeface="+mn-cs"/>
              </a:endParaRPr>
            </a:p>
          </p:txBody>
        </p:sp>
        <p:sp>
          <p:nvSpPr>
            <p:cNvPr id="46" name="パイ 51">
              <a:extLst>
                <a:ext uri="{FF2B5EF4-FFF2-40B4-BE49-F238E27FC236}">
                  <a16:creationId xmlns:a16="http://schemas.microsoft.com/office/drawing/2014/main" id="{8CA43864-60F8-41D5-8BBD-2C97819D6868}"/>
                </a:ext>
              </a:extLst>
            </p:cNvPr>
            <p:cNvSpPr/>
            <p:nvPr/>
          </p:nvSpPr>
          <p:spPr>
            <a:xfrm rot="16993746">
              <a:off x="7025267" y="1938724"/>
              <a:ext cx="373620" cy="346416"/>
            </a:xfrm>
            <a:prstGeom prst="pie">
              <a:avLst/>
            </a:prstGeom>
            <a:solidFill>
              <a:schemeClr val="accent4"/>
            </a:solidFill>
            <a:ln>
              <a:solidFill>
                <a:schemeClr val="tx1"/>
              </a:solidFill>
            </a:ln>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sysClr val="window" lastClr="FFFFFF"/>
                </a:solidFill>
                <a:effectLst/>
                <a:uLnTx/>
                <a:uFillTx/>
                <a:latin typeface="Calisto MT"/>
                <a:ea typeface="ＭＳ Ｐ明朝"/>
                <a:cs typeface="+mn-cs"/>
              </a:endParaRPr>
            </a:p>
          </p:txBody>
        </p:sp>
        <p:sp>
          <p:nvSpPr>
            <p:cNvPr id="47" name="フリーフォーム 52">
              <a:extLst>
                <a:ext uri="{FF2B5EF4-FFF2-40B4-BE49-F238E27FC236}">
                  <a16:creationId xmlns:a16="http://schemas.microsoft.com/office/drawing/2014/main" id="{D96D901C-243E-4EE6-99AA-9042368938B5}"/>
                </a:ext>
              </a:extLst>
            </p:cNvPr>
            <p:cNvSpPr/>
            <p:nvPr/>
          </p:nvSpPr>
          <p:spPr>
            <a:xfrm rot="4676171">
              <a:off x="8419438" y="3055189"/>
              <a:ext cx="295814" cy="341159"/>
            </a:xfrm>
            <a:custGeom>
              <a:avLst/>
              <a:gdLst>
                <a:gd name="connsiteX0" fmla="*/ 0 w 269875"/>
                <a:gd name="connsiteY0" fmla="*/ 240242 h 305329"/>
                <a:gd name="connsiteX1" fmla="*/ 123825 w 269875"/>
                <a:gd name="connsiteY1" fmla="*/ 132292 h 305329"/>
                <a:gd name="connsiteX2" fmla="*/ 133350 w 269875"/>
                <a:gd name="connsiteY2" fmla="*/ 65617 h 305329"/>
                <a:gd name="connsiteX3" fmla="*/ 146050 w 269875"/>
                <a:gd name="connsiteY3" fmla="*/ 21167 h 305329"/>
                <a:gd name="connsiteX4" fmla="*/ 158750 w 269875"/>
                <a:gd name="connsiteY4" fmla="*/ 2117 h 305329"/>
                <a:gd name="connsiteX5" fmla="*/ 225425 w 269875"/>
                <a:gd name="connsiteY5" fmla="*/ 8467 h 305329"/>
                <a:gd name="connsiteX6" fmla="*/ 263525 w 269875"/>
                <a:gd name="connsiteY6" fmla="*/ 40217 h 305329"/>
                <a:gd name="connsiteX7" fmla="*/ 263525 w 269875"/>
                <a:gd name="connsiteY7" fmla="*/ 106892 h 305329"/>
                <a:gd name="connsiteX8" fmla="*/ 250825 w 269875"/>
                <a:gd name="connsiteY8" fmla="*/ 144992 h 305329"/>
                <a:gd name="connsiteX9" fmla="*/ 212725 w 269875"/>
                <a:gd name="connsiteY9" fmla="*/ 164042 h 305329"/>
                <a:gd name="connsiteX10" fmla="*/ 171450 w 269875"/>
                <a:gd name="connsiteY10" fmla="*/ 183092 h 305329"/>
                <a:gd name="connsiteX11" fmla="*/ 57150 w 269875"/>
                <a:gd name="connsiteY11" fmla="*/ 287867 h 305329"/>
                <a:gd name="connsiteX12" fmla="*/ 53975 w 269875"/>
                <a:gd name="connsiteY12" fmla="*/ 287867 h 305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875" h="305329">
                  <a:moveTo>
                    <a:pt x="0" y="240242"/>
                  </a:moveTo>
                  <a:cubicBezTo>
                    <a:pt x="50800" y="200819"/>
                    <a:pt x="101600" y="161396"/>
                    <a:pt x="123825" y="132292"/>
                  </a:cubicBezTo>
                  <a:cubicBezTo>
                    <a:pt x="146050" y="103188"/>
                    <a:pt x="129646" y="84138"/>
                    <a:pt x="133350" y="65617"/>
                  </a:cubicBezTo>
                  <a:cubicBezTo>
                    <a:pt x="137054" y="47096"/>
                    <a:pt x="141817" y="31750"/>
                    <a:pt x="146050" y="21167"/>
                  </a:cubicBezTo>
                  <a:cubicBezTo>
                    <a:pt x="150283" y="10584"/>
                    <a:pt x="145521" y="4234"/>
                    <a:pt x="158750" y="2117"/>
                  </a:cubicBezTo>
                  <a:cubicBezTo>
                    <a:pt x="171979" y="0"/>
                    <a:pt x="207963" y="2117"/>
                    <a:pt x="225425" y="8467"/>
                  </a:cubicBezTo>
                  <a:cubicBezTo>
                    <a:pt x="242887" y="14817"/>
                    <a:pt x="257175" y="23813"/>
                    <a:pt x="263525" y="40217"/>
                  </a:cubicBezTo>
                  <a:cubicBezTo>
                    <a:pt x="269875" y="56621"/>
                    <a:pt x="265642" y="89430"/>
                    <a:pt x="263525" y="106892"/>
                  </a:cubicBezTo>
                  <a:cubicBezTo>
                    <a:pt x="261408" y="124354"/>
                    <a:pt x="259292" y="135467"/>
                    <a:pt x="250825" y="144992"/>
                  </a:cubicBezTo>
                  <a:cubicBezTo>
                    <a:pt x="242358" y="154517"/>
                    <a:pt x="225954" y="157692"/>
                    <a:pt x="212725" y="164042"/>
                  </a:cubicBezTo>
                  <a:cubicBezTo>
                    <a:pt x="199496" y="170392"/>
                    <a:pt x="197379" y="162455"/>
                    <a:pt x="171450" y="183092"/>
                  </a:cubicBezTo>
                  <a:cubicBezTo>
                    <a:pt x="145521" y="203730"/>
                    <a:pt x="76729" y="270405"/>
                    <a:pt x="57150" y="287867"/>
                  </a:cubicBezTo>
                  <a:cubicBezTo>
                    <a:pt x="37571" y="305329"/>
                    <a:pt x="53975" y="287867"/>
                    <a:pt x="53975" y="287867"/>
                  </a:cubicBezTo>
                </a:path>
              </a:pathLst>
            </a:custGeom>
            <a:solidFill>
              <a:srgbClr val="8064A2"/>
            </a:solidFill>
            <a:ln>
              <a:solidFill>
                <a:srgbClr val="632523"/>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48" name="フリーフォーム 53">
              <a:extLst>
                <a:ext uri="{FF2B5EF4-FFF2-40B4-BE49-F238E27FC236}">
                  <a16:creationId xmlns:a16="http://schemas.microsoft.com/office/drawing/2014/main" id="{C3E2C481-7235-45A8-AD4E-21C6B7BF71DE}"/>
                </a:ext>
              </a:extLst>
            </p:cNvPr>
            <p:cNvSpPr/>
            <p:nvPr/>
          </p:nvSpPr>
          <p:spPr>
            <a:xfrm>
              <a:off x="7702523" y="2132882"/>
              <a:ext cx="1023749" cy="2085976"/>
            </a:xfrm>
            <a:custGeom>
              <a:avLst/>
              <a:gdLst>
                <a:gd name="connsiteX0" fmla="*/ 0 w 933979"/>
                <a:gd name="connsiteY0" fmla="*/ 0 h 1866900"/>
                <a:gd name="connsiteX1" fmla="*/ 123825 w 933979"/>
                <a:gd name="connsiteY1" fmla="*/ 298450 h 1866900"/>
                <a:gd name="connsiteX2" fmla="*/ 292100 w 933979"/>
                <a:gd name="connsiteY2" fmla="*/ 193675 h 1866900"/>
                <a:gd name="connsiteX3" fmla="*/ 377825 w 933979"/>
                <a:gd name="connsiteY3" fmla="*/ 371475 h 1866900"/>
                <a:gd name="connsiteX4" fmla="*/ 635000 w 933979"/>
                <a:gd name="connsiteY4" fmla="*/ 250825 h 1866900"/>
                <a:gd name="connsiteX5" fmla="*/ 520700 w 933979"/>
                <a:gd name="connsiteY5" fmla="*/ 552450 h 1866900"/>
                <a:gd name="connsiteX6" fmla="*/ 704850 w 933979"/>
                <a:gd name="connsiteY6" fmla="*/ 603250 h 1866900"/>
                <a:gd name="connsiteX7" fmla="*/ 669925 w 933979"/>
                <a:gd name="connsiteY7" fmla="*/ 790575 h 1866900"/>
                <a:gd name="connsiteX8" fmla="*/ 933450 w 933979"/>
                <a:gd name="connsiteY8" fmla="*/ 876300 h 1866900"/>
                <a:gd name="connsiteX9" fmla="*/ 673100 w 933979"/>
                <a:gd name="connsiteY9" fmla="*/ 1003300 h 1866900"/>
                <a:gd name="connsiteX10" fmla="*/ 714375 w 933979"/>
                <a:gd name="connsiteY10" fmla="*/ 1190625 h 1866900"/>
                <a:gd name="connsiteX11" fmla="*/ 590550 w 933979"/>
                <a:gd name="connsiteY11" fmla="*/ 1270000 h 1866900"/>
                <a:gd name="connsiteX12" fmla="*/ 688975 w 933979"/>
                <a:gd name="connsiteY12" fmla="*/ 1511300 h 1866900"/>
                <a:gd name="connsiteX13" fmla="*/ 412750 w 933979"/>
                <a:gd name="connsiteY13" fmla="*/ 1441450 h 1866900"/>
                <a:gd name="connsiteX14" fmla="*/ 333375 w 933979"/>
                <a:gd name="connsiteY14" fmla="*/ 1628775 h 1866900"/>
                <a:gd name="connsiteX15" fmla="*/ 171450 w 933979"/>
                <a:gd name="connsiteY15" fmla="*/ 1539875 h 1866900"/>
                <a:gd name="connsiteX16" fmla="*/ 63500 w 933979"/>
                <a:gd name="connsiteY16" fmla="*/ 1866900 h 1866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33979" h="1866900">
                  <a:moveTo>
                    <a:pt x="0" y="0"/>
                  </a:moveTo>
                  <a:cubicBezTo>
                    <a:pt x="37571" y="133085"/>
                    <a:pt x="75142" y="266171"/>
                    <a:pt x="123825" y="298450"/>
                  </a:cubicBezTo>
                  <a:cubicBezTo>
                    <a:pt x="172508" y="330729"/>
                    <a:pt x="249767" y="181504"/>
                    <a:pt x="292100" y="193675"/>
                  </a:cubicBezTo>
                  <a:cubicBezTo>
                    <a:pt x="334433" y="205846"/>
                    <a:pt x="320675" y="361950"/>
                    <a:pt x="377825" y="371475"/>
                  </a:cubicBezTo>
                  <a:cubicBezTo>
                    <a:pt x="434975" y="381000"/>
                    <a:pt x="611188" y="220663"/>
                    <a:pt x="635000" y="250825"/>
                  </a:cubicBezTo>
                  <a:cubicBezTo>
                    <a:pt x="658812" y="280987"/>
                    <a:pt x="509058" y="493713"/>
                    <a:pt x="520700" y="552450"/>
                  </a:cubicBezTo>
                  <a:cubicBezTo>
                    <a:pt x="532342" y="611188"/>
                    <a:pt x="679979" y="563563"/>
                    <a:pt x="704850" y="603250"/>
                  </a:cubicBezTo>
                  <a:cubicBezTo>
                    <a:pt x="729721" y="642937"/>
                    <a:pt x="631825" y="745067"/>
                    <a:pt x="669925" y="790575"/>
                  </a:cubicBezTo>
                  <a:cubicBezTo>
                    <a:pt x="708025" y="836083"/>
                    <a:pt x="932921" y="840846"/>
                    <a:pt x="933450" y="876300"/>
                  </a:cubicBezTo>
                  <a:cubicBezTo>
                    <a:pt x="933979" y="911754"/>
                    <a:pt x="709612" y="950913"/>
                    <a:pt x="673100" y="1003300"/>
                  </a:cubicBezTo>
                  <a:cubicBezTo>
                    <a:pt x="636588" y="1055687"/>
                    <a:pt x="728133" y="1146175"/>
                    <a:pt x="714375" y="1190625"/>
                  </a:cubicBezTo>
                  <a:cubicBezTo>
                    <a:pt x="700617" y="1235075"/>
                    <a:pt x="594783" y="1216554"/>
                    <a:pt x="590550" y="1270000"/>
                  </a:cubicBezTo>
                  <a:cubicBezTo>
                    <a:pt x="586317" y="1323446"/>
                    <a:pt x="718608" y="1482725"/>
                    <a:pt x="688975" y="1511300"/>
                  </a:cubicBezTo>
                  <a:cubicBezTo>
                    <a:pt x="659342" y="1539875"/>
                    <a:pt x="472017" y="1421871"/>
                    <a:pt x="412750" y="1441450"/>
                  </a:cubicBezTo>
                  <a:cubicBezTo>
                    <a:pt x="353483" y="1461029"/>
                    <a:pt x="373592" y="1612371"/>
                    <a:pt x="333375" y="1628775"/>
                  </a:cubicBezTo>
                  <a:cubicBezTo>
                    <a:pt x="293158" y="1645179"/>
                    <a:pt x="216429" y="1500188"/>
                    <a:pt x="171450" y="1539875"/>
                  </a:cubicBezTo>
                  <a:cubicBezTo>
                    <a:pt x="126471" y="1579562"/>
                    <a:pt x="81492" y="1813983"/>
                    <a:pt x="63500" y="1866900"/>
                  </a:cubicBezTo>
                </a:path>
              </a:pathLst>
            </a:custGeom>
            <a:solidFill>
              <a:srgbClr val="000000"/>
            </a:solidFill>
            <a:ln>
              <a:solidFill>
                <a:schemeClr val="accent4">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49" name="フリーフォーム 54">
              <a:extLst>
                <a:ext uri="{FF2B5EF4-FFF2-40B4-BE49-F238E27FC236}">
                  <a16:creationId xmlns:a16="http://schemas.microsoft.com/office/drawing/2014/main" id="{580D43D2-AD63-4EB2-98D4-C2A49507C60A}"/>
                </a:ext>
              </a:extLst>
            </p:cNvPr>
            <p:cNvSpPr/>
            <p:nvPr/>
          </p:nvSpPr>
          <p:spPr>
            <a:xfrm>
              <a:off x="6745477" y="2154167"/>
              <a:ext cx="1026649" cy="2025667"/>
            </a:xfrm>
            <a:custGeom>
              <a:avLst/>
              <a:gdLst>
                <a:gd name="connsiteX0" fmla="*/ 936625 w 936625"/>
                <a:gd name="connsiteY0" fmla="*/ 1812925 h 1812925"/>
                <a:gd name="connsiteX1" fmla="*/ 812800 w 936625"/>
                <a:gd name="connsiteY1" fmla="*/ 1533525 h 1812925"/>
                <a:gd name="connsiteX2" fmla="*/ 654050 w 936625"/>
                <a:gd name="connsiteY2" fmla="*/ 1635125 h 1812925"/>
                <a:gd name="connsiteX3" fmla="*/ 565150 w 936625"/>
                <a:gd name="connsiteY3" fmla="*/ 1473200 h 1812925"/>
                <a:gd name="connsiteX4" fmla="*/ 269875 w 936625"/>
                <a:gd name="connsiteY4" fmla="*/ 1597025 h 1812925"/>
                <a:gd name="connsiteX5" fmla="*/ 409575 w 936625"/>
                <a:gd name="connsiteY5" fmla="*/ 1266825 h 1812925"/>
                <a:gd name="connsiteX6" fmla="*/ 390525 w 936625"/>
                <a:gd name="connsiteY6" fmla="*/ 1263650 h 1812925"/>
                <a:gd name="connsiteX7" fmla="*/ 212725 w 936625"/>
                <a:gd name="connsiteY7" fmla="*/ 1212850 h 1812925"/>
                <a:gd name="connsiteX8" fmla="*/ 263525 w 936625"/>
                <a:gd name="connsiteY8" fmla="*/ 1050925 h 1812925"/>
                <a:gd name="connsiteX9" fmla="*/ 0 w 936625"/>
                <a:gd name="connsiteY9" fmla="*/ 962025 h 1812925"/>
                <a:gd name="connsiteX10" fmla="*/ 263525 w 936625"/>
                <a:gd name="connsiteY10" fmla="*/ 800100 h 1812925"/>
                <a:gd name="connsiteX11" fmla="*/ 209550 w 936625"/>
                <a:gd name="connsiteY11" fmla="*/ 628650 h 1812925"/>
                <a:gd name="connsiteX12" fmla="*/ 358775 w 936625"/>
                <a:gd name="connsiteY12" fmla="*/ 571500 h 1812925"/>
                <a:gd name="connsiteX13" fmla="*/ 222250 w 936625"/>
                <a:gd name="connsiteY13" fmla="*/ 292100 h 1812925"/>
                <a:gd name="connsiteX14" fmla="*/ 530225 w 936625"/>
                <a:gd name="connsiteY14" fmla="*/ 396875 h 1812925"/>
                <a:gd name="connsiteX15" fmla="*/ 574675 w 936625"/>
                <a:gd name="connsiteY15" fmla="*/ 171450 h 1812925"/>
                <a:gd name="connsiteX16" fmla="*/ 781050 w 936625"/>
                <a:gd name="connsiteY16" fmla="*/ 273050 h 1812925"/>
                <a:gd name="connsiteX17" fmla="*/ 876300 w 936625"/>
                <a:gd name="connsiteY17" fmla="*/ 0 h 1812925"/>
                <a:gd name="connsiteX18" fmla="*/ 876300 w 936625"/>
                <a:gd name="connsiteY18" fmla="*/ 0 h 1812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36625" h="1812925">
                  <a:moveTo>
                    <a:pt x="936625" y="1812925"/>
                  </a:moveTo>
                  <a:cubicBezTo>
                    <a:pt x="898260" y="1688041"/>
                    <a:pt x="859896" y="1563158"/>
                    <a:pt x="812800" y="1533525"/>
                  </a:cubicBezTo>
                  <a:cubicBezTo>
                    <a:pt x="765704" y="1503892"/>
                    <a:pt x="695325" y="1645179"/>
                    <a:pt x="654050" y="1635125"/>
                  </a:cubicBezTo>
                  <a:cubicBezTo>
                    <a:pt x="612775" y="1625071"/>
                    <a:pt x="629179" y="1479550"/>
                    <a:pt x="565150" y="1473200"/>
                  </a:cubicBezTo>
                  <a:cubicBezTo>
                    <a:pt x="501121" y="1466850"/>
                    <a:pt x="295804" y="1631421"/>
                    <a:pt x="269875" y="1597025"/>
                  </a:cubicBezTo>
                  <a:cubicBezTo>
                    <a:pt x="243946" y="1562629"/>
                    <a:pt x="389467" y="1322388"/>
                    <a:pt x="409575" y="1266825"/>
                  </a:cubicBezTo>
                  <a:cubicBezTo>
                    <a:pt x="429683" y="1211263"/>
                    <a:pt x="423333" y="1272646"/>
                    <a:pt x="390525" y="1263650"/>
                  </a:cubicBezTo>
                  <a:cubicBezTo>
                    <a:pt x="357717" y="1254654"/>
                    <a:pt x="233892" y="1248304"/>
                    <a:pt x="212725" y="1212850"/>
                  </a:cubicBezTo>
                  <a:cubicBezTo>
                    <a:pt x="191558" y="1177396"/>
                    <a:pt x="298979" y="1092729"/>
                    <a:pt x="263525" y="1050925"/>
                  </a:cubicBezTo>
                  <a:cubicBezTo>
                    <a:pt x="228071" y="1009121"/>
                    <a:pt x="0" y="1003829"/>
                    <a:pt x="0" y="962025"/>
                  </a:cubicBezTo>
                  <a:cubicBezTo>
                    <a:pt x="0" y="920221"/>
                    <a:pt x="228600" y="855663"/>
                    <a:pt x="263525" y="800100"/>
                  </a:cubicBezTo>
                  <a:cubicBezTo>
                    <a:pt x="298450" y="744538"/>
                    <a:pt x="193675" y="666750"/>
                    <a:pt x="209550" y="628650"/>
                  </a:cubicBezTo>
                  <a:cubicBezTo>
                    <a:pt x="225425" y="590550"/>
                    <a:pt x="356658" y="627592"/>
                    <a:pt x="358775" y="571500"/>
                  </a:cubicBezTo>
                  <a:cubicBezTo>
                    <a:pt x="360892" y="515408"/>
                    <a:pt x="193675" y="321204"/>
                    <a:pt x="222250" y="292100"/>
                  </a:cubicBezTo>
                  <a:cubicBezTo>
                    <a:pt x="250825" y="262996"/>
                    <a:pt x="471488" y="416983"/>
                    <a:pt x="530225" y="396875"/>
                  </a:cubicBezTo>
                  <a:cubicBezTo>
                    <a:pt x="588962" y="376767"/>
                    <a:pt x="532871" y="192088"/>
                    <a:pt x="574675" y="171450"/>
                  </a:cubicBezTo>
                  <a:cubicBezTo>
                    <a:pt x="616479" y="150813"/>
                    <a:pt x="730779" y="301625"/>
                    <a:pt x="781050" y="273050"/>
                  </a:cubicBezTo>
                  <a:cubicBezTo>
                    <a:pt x="831321" y="244475"/>
                    <a:pt x="876300" y="0"/>
                    <a:pt x="876300" y="0"/>
                  </a:cubicBezTo>
                  <a:lnTo>
                    <a:pt x="876300" y="0"/>
                  </a:lnTo>
                </a:path>
              </a:pathLst>
            </a:custGeom>
            <a:solidFill>
              <a:schemeClr val="tx1"/>
            </a:solidFill>
            <a:ln>
              <a:solidFill>
                <a:schemeClr val="accent4">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50" name="フリーフォーム 55">
              <a:extLst>
                <a:ext uri="{FF2B5EF4-FFF2-40B4-BE49-F238E27FC236}">
                  <a16:creationId xmlns:a16="http://schemas.microsoft.com/office/drawing/2014/main" id="{7A19899F-D5E9-40AE-ABA4-C20BEDE62FD2}"/>
                </a:ext>
              </a:extLst>
            </p:cNvPr>
            <p:cNvSpPr/>
            <p:nvPr/>
          </p:nvSpPr>
          <p:spPr>
            <a:xfrm rot="11087261">
              <a:off x="7382718" y="3114615"/>
              <a:ext cx="725558" cy="261621"/>
            </a:xfrm>
            <a:custGeom>
              <a:avLst/>
              <a:gdLst>
                <a:gd name="connsiteX0" fmla="*/ 23812 w 751416"/>
                <a:gd name="connsiteY0" fmla="*/ 67204 h 331258"/>
                <a:gd name="connsiteX1" fmla="*/ 185737 w 751416"/>
                <a:gd name="connsiteY1" fmla="*/ 105304 h 331258"/>
                <a:gd name="connsiteX2" fmla="*/ 312737 w 751416"/>
                <a:gd name="connsiteY2" fmla="*/ 108479 h 331258"/>
                <a:gd name="connsiteX3" fmla="*/ 544512 w 751416"/>
                <a:gd name="connsiteY3" fmla="*/ 73554 h 331258"/>
                <a:gd name="connsiteX4" fmla="*/ 608012 w 751416"/>
                <a:gd name="connsiteY4" fmla="*/ 57679 h 331258"/>
                <a:gd name="connsiteX5" fmla="*/ 728662 w 751416"/>
                <a:gd name="connsiteY5" fmla="*/ 529 h 331258"/>
                <a:gd name="connsiteX6" fmla="*/ 744537 w 751416"/>
                <a:gd name="connsiteY6" fmla="*/ 54504 h 331258"/>
                <a:gd name="connsiteX7" fmla="*/ 719137 w 751416"/>
                <a:gd name="connsiteY7" fmla="*/ 143404 h 331258"/>
                <a:gd name="connsiteX8" fmla="*/ 684212 w 751416"/>
                <a:gd name="connsiteY8" fmla="*/ 200554 h 331258"/>
                <a:gd name="connsiteX9" fmla="*/ 582612 w 751416"/>
                <a:gd name="connsiteY9" fmla="*/ 273579 h 331258"/>
                <a:gd name="connsiteX10" fmla="*/ 455612 w 751416"/>
                <a:gd name="connsiteY10" fmla="*/ 318029 h 331258"/>
                <a:gd name="connsiteX11" fmla="*/ 322262 w 751416"/>
                <a:gd name="connsiteY11" fmla="*/ 327554 h 331258"/>
                <a:gd name="connsiteX12" fmla="*/ 214312 w 751416"/>
                <a:gd name="connsiteY12" fmla="*/ 295804 h 331258"/>
                <a:gd name="connsiteX13" fmla="*/ 106362 w 751416"/>
                <a:gd name="connsiteY13" fmla="*/ 241829 h 331258"/>
                <a:gd name="connsiteX14" fmla="*/ 42862 w 751416"/>
                <a:gd name="connsiteY14" fmla="*/ 184679 h 331258"/>
                <a:gd name="connsiteX15" fmla="*/ 23812 w 751416"/>
                <a:gd name="connsiteY15" fmla="*/ 67204 h 33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1416" h="331258">
                  <a:moveTo>
                    <a:pt x="23812" y="67204"/>
                  </a:moveTo>
                  <a:cubicBezTo>
                    <a:pt x="47624" y="53975"/>
                    <a:pt x="137583" y="98425"/>
                    <a:pt x="185737" y="105304"/>
                  </a:cubicBezTo>
                  <a:cubicBezTo>
                    <a:pt x="233891" y="112183"/>
                    <a:pt x="252941" y="113771"/>
                    <a:pt x="312737" y="108479"/>
                  </a:cubicBezTo>
                  <a:cubicBezTo>
                    <a:pt x="372533" y="103187"/>
                    <a:pt x="495299" y="82021"/>
                    <a:pt x="544512" y="73554"/>
                  </a:cubicBezTo>
                  <a:cubicBezTo>
                    <a:pt x="593725" y="65087"/>
                    <a:pt x="577320" y="69850"/>
                    <a:pt x="608012" y="57679"/>
                  </a:cubicBezTo>
                  <a:cubicBezTo>
                    <a:pt x="638704" y="45508"/>
                    <a:pt x="705908" y="1058"/>
                    <a:pt x="728662" y="529"/>
                  </a:cubicBezTo>
                  <a:cubicBezTo>
                    <a:pt x="751416" y="0"/>
                    <a:pt x="746125" y="30691"/>
                    <a:pt x="744537" y="54504"/>
                  </a:cubicBezTo>
                  <a:cubicBezTo>
                    <a:pt x="742949" y="78317"/>
                    <a:pt x="729191" y="119062"/>
                    <a:pt x="719137" y="143404"/>
                  </a:cubicBezTo>
                  <a:cubicBezTo>
                    <a:pt x="709083" y="167746"/>
                    <a:pt x="706966" y="178858"/>
                    <a:pt x="684212" y="200554"/>
                  </a:cubicBezTo>
                  <a:cubicBezTo>
                    <a:pt x="661458" y="222250"/>
                    <a:pt x="620712" y="254000"/>
                    <a:pt x="582612" y="273579"/>
                  </a:cubicBezTo>
                  <a:cubicBezTo>
                    <a:pt x="544512" y="293158"/>
                    <a:pt x="499004" y="309033"/>
                    <a:pt x="455612" y="318029"/>
                  </a:cubicBezTo>
                  <a:cubicBezTo>
                    <a:pt x="412220" y="327025"/>
                    <a:pt x="362479" y="331258"/>
                    <a:pt x="322262" y="327554"/>
                  </a:cubicBezTo>
                  <a:cubicBezTo>
                    <a:pt x="282045" y="323850"/>
                    <a:pt x="250295" y="310091"/>
                    <a:pt x="214312" y="295804"/>
                  </a:cubicBezTo>
                  <a:cubicBezTo>
                    <a:pt x="178329" y="281517"/>
                    <a:pt x="134937" y="260350"/>
                    <a:pt x="106362" y="241829"/>
                  </a:cubicBezTo>
                  <a:cubicBezTo>
                    <a:pt x="77787" y="223308"/>
                    <a:pt x="56091" y="210608"/>
                    <a:pt x="42862" y="184679"/>
                  </a:cubicBezTo>
                  <a:cubicBezTo>
                    <a:pt x="29633" y="158750"/>
                    <a:pt x="0" y="80433"/>
                    <a:pt x="23812" y="67204"/>
                  </a:cubicBezTo>
                  <a:close/>
                </a:path>
              </a:pathLst>
            </a:cu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1" name="フリーフォーム 56">
              <a:extLst>
                <a:ext uri="{FF2B5EF4-FFF2-40B4-BE49-F238E27FC236}">
                  <a16:creationId xmlns:a16="http://schemas.microsoft.com/office/drawing/2014/main" id="{FB078632-4A72-4AC3-9596-4DCF29209002}"/>
                </a:ext>
              </a:extLst>
            </p:cNvPr>
            <p:cNvSpPr/>
            <p:nvPr/>
          </p:nvSpPr>
          <p:spPr>
            <a:xfrm rot="17031612">
              <a:off x="6694629" y="3270070"/>
              <a:ext cx="320755" cy="271980"/>
            </a:xfrm>
            <a:custGeom>
              <a:avLst/>
              <a:gdLst>
                <a:gd name="connsiteX0" fmla="*/ 292629 w 292629"/>
                <a:gd name="connsiteY0" fmla="*/ 185208 h 243416"/>
                <a:gd name="connsiteX1" fmla="*/ 210079 w 292629"/>
                <a:gd name="connsiteY1" fmla="*/ 153458 h 243416"/>
                <a:gd name="connsiteX2" fmla="*/ 175154 w 292629"/>
                <a:gd name="connsiteY2" fmla="*/ 128058 h 243416"/>
                <a:gd name="connsiteX3" fmla="*/ 146579 w 292629"/>
                <a:gd name="connsiteY3" fmla="*/ 86783 h 243416"/>
                <a:gd name="connsiteX4" fmla="*/ 111654 w 292629"/>
                <a:gd name="connsiteY4" fmla="*/ 20108 h 243416"/>
                <a:gd name="connsiteX5" fmla="*/ 95779 w 292629"/>
                <a:gd name="connsiteY5" fmla="*/ 10583 h 243416"/>
                <a:gd name="connsiteX6" fmla="*/ 54504 w 292629"/>
                <a:gd name="connsiteY6" fmla="*/ 4233 h 243416"/>
                <a:gd name="connsiteX7" fmla="*/ 13229 w 292629"/>
                <a:gd name="connsiteY7" fmla="*/ 35983 h 243416"/>
                <a:gd name="connsiteX8" fmla="*/ 3704 w 292629"/>
                <a:gd name="connsiteY8" fmla="*/ 131233 h 243416"/>
                <a:gd name="connsiteX9" fmla="*/ 35454 w 292629"/>
                <a:gd name="connsiteY9" fmla="*/ 169333 h 243416"/>
                <a:gd name="connsiteX10" fmla="*/ 102129 w 292629"/>
                <a:gd name="connsiteY10" fmla="*/ 175683 h 243416"/>
                <a:gd name="connsiteX11" fmla="*/ 140229 w 292629"/>
                <a:gd name="connsiteY11" fmla="*/ 197908 h 243416"/>
                <a:gd name="connsiteX12" fmla="*/ 200554 w 292629"/>
                <a:gd name="connsiteY12" fmla="*/ 216958 h 243416"/>
                <a:gd name="connsiteX13" fmla="*/ 245004 w 292629"/>
                <a:gd name="connsiteY13" fmla="*/ 239183 h 243416"/>
                <a:gd name="connsiteX14" fmla="*/ 279929 w 292629"/>
                <a:gd name="connsiteY14" fmla="*/ 242358 h 243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2629" h="243416">
                  <a:moveTo>
                    <a:pt x="292629" y="185208"/>
                  </a:moveTo>
                  <a:cubicBezTo>
                    <a:pt x="261143" y="174095"/>
                    <a:pt x="229658" y="162983"/>
                    <a:pt x="210079" y="153458"/>
                  </a:cubicBezTo>
                  <a:cubicBezTo>
                    <a:pt x="190500" y="143933"/>
                    <a:pt x="185737" y="139170"/>
                    <a:pt x="175154" y="128058"/>
                  </a:cubicBezTo>
                  <a:cubicBezTo>
                    <a:pt x="164571" y="116946"/>
                    <a:pt x="157162" y="104775"/>
                    <a:pt x="146579" y="86783"/>
                  </a:cubicBezTo>
                  <a:cubicBezTo>
                    <a:pt x="135996" y="68791"/>
                    <a:pt x="120121" y="32808"/>
                    <a:pt x="111654" y="20108"/>
                  </a:cubicBezTo>
                  <a:cubicBezTo>
                    <a:pt x="103187" y="7408"/>
                    <a:pt x="105304" y="13229"/>
                    <a:pt x="95779" y="10583"/>
                  </a:cubicBezTo>
                  <a:cubicBezTo>
                    <a:pt x="86254" y="7937"/>
                    <a:pt x="68262" y="0"/>
                    <a:pt x="54504" y="4233"/>
                  </a:cubicBezTo>
                  <a:cubicBezTo>
                    <a:pt x="40746" y="8466"/>
                    <a:pt x="21696" y="14816"/>
                    <a:pt x="13229" y="35983"/>
                  </a:cubicBezTo>
                  <a:cubicBezTo>
                    <a:pt x="4762" y="57150"/>
                    <a:pt x="0" y="109008"/>
                    <a:pt x="3704" y="131233"/>
                  </a:cubicBezTo>
                  <a:cubicBezTo>
                    <a:pt x="7408" y="153458"/>
                    <a:pt x="19050" y="161925"/>
                    <a:pt x="35454" y="169333"/>
                  </a:cubicBezTo>
                  <a:cubicBezTo>
                    <a:pt x="51858" y="176741"/>
                    <a:pt x="84666" y="170920"/>
                    <a:pt x="102129" y="175683"/>
                  </a:cubicBezTo>
                  <a:cubicBezTo>
                    <a:pt x="119592" y="180446"/>
                    <a:pt x="123825" y="191029"/>
                    <a:pt x="140229" y="197908"/>
                  </a:cubicBezTo>
                  <a:cubicBezTo>
                    <a:pt x="156633" y="204787"/>
                    <a:pt x="183092" y="210079"/>
                    <a:pt x="200554" y="216958"/>
                  </a:cubicBezTo>
                  <a:cubicBezTo>
                    <a:pt x="218016" y="223837"/>
                    <a:pt x="231775" y="234950"/>
                    <a:pt x="245004" y="239183"/>
                  </a:cubicBezTo>
                  <a:cubicBezTo>
                    <a:pt x="258233" y="243416"/>
                    <a:pt x="279929" y="242358"/>
                    <a:pt x="279929" y="242358"/>
                  </a:cubicBezTo>
                </a:path>
              </a:pathLst>
            </a:custGeom>
            <a:solidFill>
              <a:srgbClr val="8064A2"/>
            </a:solidFill>
            <a:ln>
              <a:solidFill>
                <a:srgbClr val="632523"/>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52" name="八角形 51">
              <a:extLst>
                <a:ext uri="{FF2B5EF4-FFF2-40B4-BE49-F238E27FC236}">
                  <a16:creationId xmlns:a16="http://schemas.microsoft.com/office/drawing/2014/main" id="{0F8EAD09-C89A-4B8C-B6B0-DEC957D820D2}"/>
                </a:ext>
              </a:extLst>
            </p:cNvPr>
            <p:cNvSpPr/>
            <p:nvPr/>
          </p:nvSpPr>
          <p:spPr>
            <a:xfrm>
              <a:off x="7863191" y="2900932"/>
              <a:ext cx="90484" cy="60309"/>
            </a:xfrm>
            <a:prstGeom prst="octagon">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3" name="八角形 52">
              <a:extLst>
                <a:ext uri="{FF2B5EF4-FFF2-40B4-BE49-F238E27FC236}">
                  <a16:creationId xmlns:a16="http://schemas.microsoft.com/office/drawing/2014/main" id="{E64B784B-4FD8-4E47-AEB0-557B59E9442A}"/>
                </a:ext>
              </a:extLst>
            </p:cNvPr>
            <p:cNvSpPr/>
            <p:nvPr/>
          </p:nvSpPr>
          <p:spPr>
            <a:xfrm>
              <a:off x="7493713" y="2931086"/>
              <a:ext cx="90484" cy="60309"/>
            </a:xfrm>
            <a:prstGeom prst="octagon">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4" name="正方形/長方形 53">
              <a:extLst>
                <a:ext uri="{FF2B5EF4-FFF2-40B4-BE49-F238E27FC236}">
                  <a16:creationId xmlns:a16="http://schemas.microsoft.com/office/drawing/2014/main" id="{24309BC1-6A41-458B-B36D-0BE8D3003A1A}"/>
                </a:ext>
              </a:extLst>
            </p:cNvPr>
            <p:cNvSpPr/>
            <p:nvPr/>
          </p:nvSpPr>
          <p:spPr>
            <a:xfrm>
              <a:off x="8129880" y="1716158"/>
              <a:ext cx="740908" cy="400110"/>
            </a:xfrm>
            <a:prstGeom prst="rect">
              <a:avLst/>
            </a:prstGeom>
            <a:ln w="28575" cap="flat" cmpd="sng" algn="ctr">
              <a:noFill/>
              <a:prstDash val="solid"/>
              <a:round/>
              <a:headEnd type="none" w="med" len="med"/>
              <a:tailEnd type="none" w="med" len="med"/>
            </a:ln>
          </p:spPr>
          <p:txBody>
            <a:bodyPr wrap="none">
              <a:spAutoFit/>
            </a:bodyPr>
            <a:lstStyle/>
            <a:p>
              <a:r>
                <a:rPr lang="en-US" altLang="ja-JP" sz="2000" b="1" dirty="0">
                  <a:solidFill>
                    <a:srgbClr val="000000"/>
                  </a:solidFill>
                  <a:latin typeface="Times New Roman"/>
                  <a:ea typeface="ＭＳ Ｐゴシック"/>
                  <a:cs typeface="Times New Roman"/>
                </a:rPr>
                <a:t>PD-1</a:t>
              </a:r>
              <a:endParaRPr lang="ja-JP" altLang="en-US" sz="2000" b="1" dirty="0">
                <a:solidFill>
                  <a:srgbClr val="000000"/>
                </a:solidFill>
                <a:latin typeface="Times New Roman"/>
                <a:cs typeface="Times New Roman"/>
              </a:endParaRPr>
            </a:p>
          </p:txBody>
        </p:sp>
        <p:sp>
          <p:nvSpPr>
            <p:cNvPr id="55" name="減算記号 54">
              <a:extLst>
                <a:ext uri="{FF2B5EF4-FFF2-40B4-BE49-F238E27FC236}">
                  <a16:creationId xmlns:a16="http://schemas.microsoft.com/office/drawing/2014/main" id="{C9BBF1A8-462D-453D-B6EB-7C37114E5234}"/>
                </a:ext>
              </a:extLst>
            </p:cNvPr>
            <p:cNvSpPr/>
            <p:nvPr/>
          </p:nvSpPr>
          <p:spPr>
            <a:xfrm rot="7327662">
              <a:off x="8242057" y="2157733"/>
              <a:ext cx="309503" cy="436032"/>
            </a:xfrm>
            <a:prstGeom prst="mathMinus">
              <a:avLst/>
            </a:prstGeom>
            <a:ln/>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sysClr val="window" lastClr="FFFFFF"/>
                </a:solidFill>
                <a:effectLst/>
                <a:uLnTx/>
                <a:uFillTx/>
                <a:latin typeface="Calisto MT"/>
                <a:ea typeface="ＭＳ Ｐ明朝"/>
                <a:cs typeface="+mn-cs"/>
              </a:endParaRPr>
            </a:p>
          </p:txBody>
        </p:sp>
        <p:sp>
          <p:nvSpPr>
            <p:cNvPr id="56" name="パイ 61">
              <a:extLst>
                <a:ext uri="{FF2B5EF4-FFF2-40B4-BE49-F238E27FC236}">
                  <a16:creationId xmlns:a16="http://schemas.microsoft.com/office/drawing/2014/main" id="{4A5678BA-57D1-4B3C-A0AC-FFDC1054CC92}"/>
                </a:ext>
              </a:extLst>
            </p:cNvPr>
            <p:cNvSpPr/>
            <p:nvPr/>
          </p:nvSpPr>
          <p:spPr>
            <a:xfrm rot="21017234">
              <a:off x="8335262" y="2043698"/>
              <a:ext cx="373620" cy="346416"/>
            </a:xfrm>
            <a:prstGeom prst="pie">
              <a:avLst/>
            </a:prstGeom>
            <a:ln/>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sysClr val="window" lastClr="FFFFFF"/>
                </a:solidFill>
                <a:effectLst/>
                <a:uLnTx/>
                <a:uFillTx/>
                <a:latin typeface="Calisto MT"/>
                <a:ea typeface="ＭＳ Ｐ明朝"/>
                <a:cs typeface="+mn-cs"/>
              </a:endParaRPr>
            </a:p>
          </p:txBody>
        </p:sp>
        <p:sp>
          <p:nvSpPr>
            <p:cNvPr id="57" name="乗算記号 56">
              <a:extLst>
                <a:ext uri="{FF2B5EF4-FFF2-40B4-BE49-F238E27FC236}">
                  <a16:creationId xmlns:a16="http://schemas.microsoft.com/office/drawing/2014/main" id="{B78D8ACB-F2DD-4C88-AAB8-BBCF0E51A8B6}"/>
                </a:ext>
              </a:extLst>
            </p:cNvPr>
            <p:cNvSpPr/>
            <p:nvPr/>
          </p:nvSpPr>
          <p:spPr>
            <a:xfrm>
              <a:off x="7222004" y="2798645"/>
              <a:ext cx="356137" cy="278186"/>
            </a:xfrm>
            <a:prstGeom prst="mathMultiply">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8" name="乗算記号 57">
              <a:extLst>
                <a:ext uri="{FF2B5EF4-FFF2-40B4-BE49-F238E27FC236}">
                  <a16:creationId xmlns:a16="http://schemas.microsoft.com/office/drawing/2014/main" id="{52AC1802-C2C9-4C6B-A79B-E3CFCF37AE84}"/>
                </a:ext>
              </a:extLst>
            </p:cNvPr>
            <p:cNvSpPr/>
            <p:nvPr/>
          </p:nvSpPr>
          <p:spPr>
            <a:xfrm>
              <a:off x="7761792" y="2761839"/>
              <a:ext cx="356137" cy="278186"/>
            </a:xfrm>
            <a:prstGeom prst="mathMultiply">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9" name="正方形/長方形 58">
              <a:extLst>
                <a:ext uri="{FF2B5EF4-FFF2-40B4-BE49-F238E27FC236}">
                  <a16:creationId xmlns:a16="http://schemas.microsoft.com/office/drawing/2014/main" id="{096225CF-D2C1-4D04-8350-88982C6B921B}"/>
                </a:ext>
              </a:extLst>
            </p:cNvPr>
            <p:cNvSpPr/>
            <p:nvPr/>
          </p:nvSpPr>
          <p:spPr>
            <a:xfrm>
              <a:off x="6517021" y="1698163"/>
              <a:ext cx="764252" cy="400110"/>
            </a:xfrm>
            <a:prstGeom prst="rect">
              <a:avLst/>
            </a:prstGeom>
            <a:ln w="28575" cap="flat" cmpd="sng" algn="ctr">
              <a:noFill/>
              <a:prstDash val="solid"/>
              <a:round/>
              <a:headEnd type="none" w="med" len="med"/>
              <a:tailEnd type="none" w="med" len="med"/>
            </a:ln>
          </p:spPr>
          <p:txBody>
            <a:bodyPr wrap="none">
              <a:spAutoFit/>
            </a:bodyPr>
            <a:lstStyle/>
            <a:p>
              <a:r>
                <a:rPr lang="en-US" altLang="ja-JP" sz="2000" b="1" dirty="0">
                  <a:solidFill>
                    <a:srgbClr val="000000"/>
                  </a:solidFill>
                  <a:latin typeface="Times New Roman"/>
                  <a:cs typeface="Times New Roman"/>
                </a:rPr>
                <a:t>Tim3</a:t>
              </a:r>
              <a:endParaRPr lang="ja-JP" altLang="en-US" sz="2000" b="1" dirty="0">
                <a:solidFill>
                  <a:srgbClr val="000000"/>
                </a:solidFill>
                <a:latin typeface="Times New Roman"/>
                <a:cs typeface="Times New Roman"/>
              </a:endParaRPr>
            </a:p>
          </p:txBody>
        </p:sp>
      </p:grpSp>
      <p:sp>
        <p:nvSpPr>
          <p:cNvPr id="60" name="正方形/長方形 59">
            <a:extLst>
              <a:ext uri="{FF2B5EF4-FFF2-40B4-BE49-F238E27FC236}">
                <a16:creationId xmlns:a16="http://schemas.microsoft.com/office/drawing/2014/main" id="{DA540D69-8A0F-46B0-85F7-6C0B745C497D}"/>
              </a:ext>
            </a:extLst>
          </p:cNvPr>
          <p:cNvSpPr/>
          <p:nvPr/>
        </p:nvSpPr>
        <p:spPr>
          <a:xfrm>
            <a:off x="6945767" y="5224196"/>
            <a:ext cx="2095445" cy="369332"/>
          </a:xfrm>
          <a:prstGeom prst="rect">
            <a:avLst/>
          </a:prstGeom>
          <a:solidFill>
            <a:schemeClr val="tx1"/>
          </a:solidFill>
          <a:ln w="28575" cap="flat" cmpd="sng" algn="ctr">
            <a:solidFill>
              <a:srgbClr val="000000"/>
            </a:solidFill>
            <a:prstDash val="solid"/>
            <a:round/>
            <a:headEnd type="none" w="med" len="med"/>
            <a:tailEnd type="none" w="med" len="med"/>
          </a:ln>
        </p:spPr>
        <p:txBody>
          <a:bodyPr wrap="none" anchor="ctr">
            <a:spAutoFit/>
          </a:bodyPr>
          <a:lstStyle/>
          <a:p>
            <a:pPr algn="ctr"/>
            <a:r>
              <a:rPr lang="ja-JP" altLang="en-US" i="1" dirty="0">
                <a:solidFill>
                  <a:srgbClr val="FFFFFF"/>
                </a:solidFill>
                <a:latin typeface="Times New Roman"/>
                <a:cs typeface="Times New Roman"/>
              </a:rPr>
              <a:t>超悪玉キラー</a:t>
            </a:r>
            <a:r>
              <a:rPr lang="en-US" altLang="ja-JP" i="1" dirty="0">
                <a:solidFill>
                  <a:srgbClr val="FFFFFF"/>
                </a:solidFill>
                <a:latin typeface="Times New Roman"/>
                <a:cs typeface="Times New Roman"/>
              </a:rPr>
              <a:t>T</a:t>
            </a:r>
            <a:r>
              <a:rPr lang="ja-JP" altLang="en-US" i="1" dirty="0">
                <a:solidFill>
                  <a:srgbClr val="FFFFFF"/>
                </a:solidFill>
                <a:latin typeface="Times New Roman"/>
                <a:cs typeface="Times New Roman"/>
              </a:rPr>
              <a:t>細胞</a:t>
            </a:r>
            <a:endParaRPr lang="en-US" altLang="ja-JP" i="1" dirty="0">
              <a:solidFill>
                <a:srgbClr val="FFFFFF"/>
              </a:solidFill>
              <a:latin typeface="Times New Roman"/>
              <a:cs typeface="Times New Roman"/>
            </a:endParaRPr>
          </a:p>
        </p:txBody>
      </p:sp>
      <p:sp>
        <p:nvSpPr>
          <p:cNvPr id="61" name="左矢印 66">
            <a:extLst>
              <a:ext uri="{FF2B5EF4-FFF2-40B4-BE49-F238E27FC236}">
                <a16:creationId xmlns:a16="http://schemas.microsoft.com/office/drawing/2014/main" id="{C6258642-23CC-4CE8-9BF8-59FE0791252F}"/>
              </a:ext>
            </a:extLst>
          </p:cNvPr>
          <p:cNvSpPr/>
          <p:nvPr/>
        </p:nvSpPr>
        <p:spPr>
          <a:xfrm rot="10800000">
            <a:off x="5958978" y="3662254"/>
            <a:ext cx="796526" cy="465558"/>
          </a:xfrm>
          <a:prstGeom prst="leftArrow">
            <a:avLst/>
          </a:prstGeom>
          <a:solidFill>
            <a:schemeClr val="tx1"/>
          </a:solidFill>
          <a:ln>
            <a:solidFill>
              <a:srgbClr val="000000"/>
            </a:solidFill>
          </a:ln>
          <a:effectLst/>
        </p:spPr>
        <p:style>
          <a:lnRef idx="1">
            <a:schemeClr val="accent4"/>
          </a:lnRef>
          <a:fillRef idx="3">
            <a:schemeClr val="accent4"/>
          </a:fillRef>
          <a:effectRef idx="2">
            <a:schemeClr val="accent4"/>
          </a:effectRef>
          <a:fontRef idx="minor">
            <a:schemeClr val="lt1"/>
          </a:fontRef>
        </p:style>
        <p:txBody>
          <a:bodyPr rtlCol="0" anchor="ctr"/>
          <a:lstStyle/>
          <a:p>
            <a:pPr algn="ctr"/>
            <a:endParaRPr kumimoji="1" lang="ja-JP" altLang="en-US"/>
          </a:p>
        </p:txBody>
      </p:sp>
      <p:sp>
        <p:nvSpPr>
          <p:cNvPr id="76" name="正方形/長方形 75">
            <a:extLst>
              <a:ext uri="{FF2B5EF4-FFF2-40B4-BE49-F238E27FC236}">
                <a16:creationId xmlns:a16="http://schemas.microsoft.com/office/drawing/2014/main" id="{2F229FC0-4CD0-4498-B3B0-8279CE496856}"/>
              </a:ext>
            </a:extLst>
          </p:cNvPr>
          <p:cNvSpPr/>
          <p:nvPr/>
        </p:nvSpPr>
        <p:spPr>
          <a:xfrm>
            <a:off x="2488326" y="2944689"/>
            <a:ext cx="1005404" cy="707886"/>
          </a:xfrm>
          <a:prstGeom prst="rect">
            <a:avLst/>
          </a:prstGeom>
          <a:ln w="28575" cap="flat" cmpd="sng" algn="ctr">
            <a:noFill/>
            <a:prstDash val="solid"/>
            <a:round/>
            <a:headEnd type="none" w="med" len="med"/>
            <a:tailEnd type="none" w="med" len="med"/>
          </a:ln>
        </p:spPr>
        <p:txBody>
          <a:bodyPr wrap="none" anchor="ctr">
            <a:spAutoFit/>
          </a:bodyPr>
          <a:lstStyle/>
          <a:p>
            <a:pPr algn="ctr"/>
            <a:r>
              <a:rPr lang="ja-JP" altLang="en-US" sz="2000" i="1" dirty="0">
                <a:solidFill>
                  <a:srgbClr val="000000"/>
                </a:solidFill>
                <a:latin typeface="Times New Roman"/>
                <a:cs typeface="Times New Roman"/>
              </a:rPr>
              <a:t>老化</a:t>
            </a:r>
            <a:endParaRPr lang="en-US" altLang="ja-JP" sz="2000" i="1" dirty="0">
              <a:solidFill>
                <a:srgbClr val="000000"/>
              </a:solidFill>
              <a:latin typeface="Times New Roman"/>
              <a:cs typeface="Times New Roman"/>
            </a:endParaRPr>
          </a:p>
          <a:p>
            <a:pPr algn="ctr"/>
            <a:r>
              <a:rPr lang="ja-JP" altLang="en-US" sz="2000" i="1" dirty="0">
                <a:solidFill>
                  <a:srgbClr val="000000"/>
                </a:solidFill>
                <a:latin typeface="Times New Roman"/>
                <a:cs typeface="Times New Roman"/>
              </a:rPr>
              <a:t>ガン </a:t>
            </a:r>
            <a:r>
              <a:rPr lang="en-US" altLang="ja-JP" sz="2000" i="1" dirty="0">
                <a:solidFill>
                  <a:srgbClr val="000000"/>
                </a:solidFill>
                <a:latin typeface="Times New Roman"/>
                <a:cs typeface="Times New Roman"/>
              </a:rPr>
              <a:t>etc</a:t>
            </a:r>
          </a:p>
        </p:txBody>
      </p:sp>
      <p:sp>
        <p:nvSpPr>
          <p:cNvPr id="78" name="正方形/長方形 77">
            <a:extLst>
              <a:ext uri="{FF2B5EF4-FFF2-40B4-BE49-F238E27FC236}">
                <a16:creationId xmlns:a16="http://schemas.microsoft.com/office/drawing/2014/main" id="{30496E10-9781-4CAC-8722-3654262712F6}"/>
              </a:ext>
            </a:extLst>
          </p:cNvPr>
          <p:cNvSpPr/>
          <p:nvPr/>
        </p:nvSpPr>
        <p:spPr>
          <a:xfrm>
            <a:off x="5812086" y="2962174"/>
            <a:ext cx="1005404" cy="707886"/>
          </a:xfrm>
          <a:prstGeom prst="rect">
            <a:avLst/>
          </a:prstGeom>
          <a:ln w="28575" cap="flat" cmpd="sng" algn="ctr">
            <a:noFill/>
            <a:prstDash val="solid"/>
            <a:round/>
            <a:headEnd type="none" w="med" len="med"/>
            <a:tailEnd type="none" w="med" len="med"/>
          </a:ln>
        </p:spPr>
        <p:txBody>
          <a:bodyPr wrap="none" anchor="ctr">
            <a:spAutoFit/>
          </a:bodyPr>
          <a:lstStyle/>
          <a:p>
            <a:pPr algn="ctr"/>
            <a:r>
              <a:rPr lang="ja-JP" altLang="en-US" sz="2000" i="1" dirty="0">
                <a:solidFill>
                  <a:srgbClr val="000000"/>
                </a:solidFill>
                <a:latin typeface="Times New Roman"/>
                <a:cs typeface="Times New Roman"/>
              </a:rPr>
              <a:t>老化</a:t>
            </a:r>
            <a:endParaRPr lang="en-US" altLang="ja-JP" sz="2000" i="1" dirty="0">
              <a:solidFill>
                <a:srgbClr val="000000"/>
              </a:solidFill>
              <a:latin typeface="Times New Roman"/>
              <a:cs typeface="Times New Roman"/>
            </a:endParaRPr>
          </a:p>
          <a:p>
            <a:pPr algn="ctr"/>
            <a:r>
              <a:rPr lang="ja-JP" altLang="en-US" sz="2000" i="1" dirty="0">
                <a:solidFill>
                  <a:srgbClr val="000000"/>
                </a:solidFill>
                <a:latin typeface="Times New Roman"/>
                <a:cs typeface="Times New Roman"/>
              </a:rPr>
              <a:t>ガン </a:t>
            </a:r>
            <a:r>
              <a:rPr lang="en-US" altLang="ja-JP" sz="2000" i="1" dirty="0">
                <a:solidFill>
                  <a:srgbClr val="000000"/>
                </a:solidFill>
                <a:latin typeface="Times New Roman"/>
                <a:cs typeface="Times New Roman"/>
              </a:rPr>
              <a:t>etc</a:t>
            </a:r>
          </a:p>
        </p:txBody>
      </p:sp>
      <p:grpSp>
        <p:nvGrpSpPr>
          <p:cNvPr id="64" name="グループ化 63">
            <a:extLst>
              <a:ext uri="{FF2B5EF4-FFF2-40B4-BE49-F238E27FC236}">
                <a16:creationId xmlns:a16="http://schemas.microsoft.com/office/drawing/2014/main" id="{D317F4B8-A95E-C648-8749-525C65EB95AD}"/>
              </a:ext>
            </a:extLst>
          </p:cNvPr>
          <p:cNvGrpSpPr/>
          <p:nvPr/>
        </p:nvGrpSpPr>
        <p:grpSpPr>
          <a:xfrm>
            <a:off x="5871747" y="6386922"/>
            <a:ext cx="3272253" cy="470220"/>
            <a:chOff x="2204639" y="5231194"/>
            <a:chExt cx="3272253" cy="470220"/>
          </a:xfrm>
        </p:grpSpPr>
        <p:pic>
          <p:nvPicPr>
            <p:cNvPr id="65" name="図 64" descr="グラフィック, 挿絵 が含まれている画像&#10;&#10;自動的に生成された説明">
              <a:extLst>
                <a:ext uri="{FF2B5EF4-FFF2-40B4-BE49-F238E27FC236}">
                  <a16:creationId xmlns:a16="http://schemas.microsoft.com/office/drawing/2014/main" id="{8BC31973-FF48-C149-983A-184503CEA4E3}"/>
                </a:ext>
              </a:extLst>
            </p:cNvPr>
            <p:cNvPicPr>
              <a:picLocks noChangeAspect="1"/>
            </p:cNvPicPr>
            <p:nvPr/>
          </p:nvPicPr>
          <p:blipFill>
            <a:blip r:embed="rId2"/>
            <a:stretch>
              <a:fillRect/>
            </a:stretch>
          </p:blipFill>
          <p:spPr>
            <a:xfrm>
              <a:off x="2204639" y="5231194"/>
              <a:ext cx="437315" cy="470220"/>
            </a:xfrm>
            <a:prstGeom prst="rect">
              <a:avLst/>
            </a:prstGeom>
          </p:spPr>
        </p:pic>
        <p:sp>
          <p:nvSpPr>
            <p:cNvPr id="66" name="正方形/長方形 65">
              <a:extLst>
                <a:ext uri="{FF2B5EF4-FFF2-40B4-BE49-F238E27FC236}">
                  <a16:creationId xmlns:a16="http://schemas.microsoft.com/office/drawing/2014/main" id="{6D0F17E6-A0E3-B946-80AC-EC9CE7093C4C}"/>
                </a:ext>
              </a:extLst>
            </p:cNvPr>
            <p:cNvSpPr/>
            <p:nvPr/>
          </p:nvSpPr>
          <p:spPr>
            <a:xfrm>
              <a:off x="2592769" y="5343738"/>
              <a:ext cx="2884123" cy="338554"/>
            </a:xfrm>
            <a:prstGeom prst="rect">
              <a:avLst/>
            </a:prstGeom>
          </p:spPr>
          <p:txBody>
            <a:bodyPr wrap="none">
              <a:spAutoFit/>
            </a:bodyPr>
            <a:lstStyle/>
            <a:p>
              <a:r>
                <a:rPr lang="ja-JP" altLang="en-US" sz="1600" i="1" dirty="0">
                  <a:latin typeface="Times New Roman"/>
                  <a:cs typeface="Times New Roman"/>
                </a:rPr>
                <a:t>くまもと免疫統合医療クリニック</a:t>
              </a:r>
              <a:endParaRPr lang="en-US" altLang="ja-JP" sz="1600" i="1" dirty="0">
                <a:latin typeface="Times New Roman"/>
                <a:cs typeface="Times New Roman"/>
              </a:endParaRPr>
            </a:p>
          </p:txBody>
        </p:sp>
      </p:grpSp>
    </p:spTree>
    <p:extLst>
      <p:ext uri="{BB962C8B-B14F-4D97-AF65-F5344CB8AC3E}">
        <p14:creationId xmlns:p14="http://schemas.microsoft.com/office/powerpoint/2010/main" val="28640766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885967" y="1576023"/>
            <a:ext cx="5376335" cy="584776"/>
          </a:xfrm>
          <a:prstGeom prst="rect">
            <a:avLst/>
          </a:prstGeom>
          <a:solidFill>
            <a:schemeClr val="bg1"/>
          </a:solidFill>
        </p:spPr>
        <p:txBody>
          <a:bodyPr wrap="square" rtlCol="0" anchor="ctr">
            <a:spAutoFit/>
          </a:bodyPr>
          <a:lstStyle/>
          <a:p>
            <a:pPr algn="ctr"/>
            <a:r>
              <a:rPr lang="ja-JP" altLang="en-US" sz="3200" i="1" dirty="0">
                <a:latin typeface="Times New Roman"/>
                <a:cs typeface="Times New Roman"/>
              </a:rPr>
              <a:t>水素はこころも元気にする</a:t>
            </a:r>
            <a:r>
              <a:rPr lang="en-US" altLang="ja-JP" sz="3200" i="1" dirty="0">
                <a:latin typeface="Times New Roman"/>
                <a:cs typeface="Times New Roman"/>
              </a:rPr>
              <a:t> ?!</a:t>
            </a:r>
            <a:endParaRPr kumimoji="1" lang="ja-JP" altLang="en-US" sz="3200" i="1" dirty="0">
              <a:latin typeface="Times New Roman"/>
              <a:cs typeface="Times New Roman"/>
            </a:endParaRPr>
          </a:p>
        </p:txBody>
      </p:sp>
      <p:sp>
        <p:nvSpPr>
          <p:cNvPr id="4" name="正方形/長方形 3">
            <a:extLst>
              <a:ext uri="{FF2B5EF4-FFF2-40B4-BE49-F238E27FC236}">
                <a16:creationId xmlns:a16="http://schemas.microsoft.com/office/drawing/2014/main" id="{5FACFA11-1838-47E3-9B93-89BDA9FDF78E}"/>
              </a:ext>
            </a:extLst>
          </p:cNvPr>
          <p:cNvSpPr/>
          <p:nvPr/>
        </p:nvSpPr>
        <p:spPr>
          <a:xfrm>
            <a:off x="2605280" y="2165263"/>
            <a:ext cx="4512774" cy="2677656"/>
          </a:xfrm>
          <a:prstGeom prst="rect">
            <a:avLst/>
          </a:prstGeom>
        </p:spPr>
        <p:txBody>
          <a:bodyPr wrap="none">
            <a:spAutoFit/>
          </a:bodyPr>
          <a:lstStyle/>
          <a:p>
            <a:r>
              <a:rPr lang="ja-JP" altLang="en-US" sz="2800" b="1" i="1" dirty="0">
                <a:latin typeface="Times New Roman"/>
                <a:cs typeface="Times New Roman"/>
              </a:rPr>
              <a:t>すごい水素パワー</a:t>
            </a:r>
            <a:r>
              <a:rPr lang="en-US" altLang="ja-JP" sz="2800" b="1" i="1" dirty="0">
                <a:latin typeface="Times New Roman"/>
                <a:cs typeface="Times New Roman"/>
              </a:rPr>
              <a:t>  !!</a:t>
            </a:r>
          </a:p>
          <a:p>
            <a:r>
              <a:rPr lang="ja-JP" altLang="en-US" sz="2800" b="1" i="1" dirty="0">
                <a:latin typeface="Times New Roman"/>
                <a:cs typeface="Times New Roman"/>
              </a:rPr>
              <a:t>　</a:t>
            </a:r>
            <a:r>
              <a:rPr lang="en-US" altLang="ja-JP" sz="2800" b="1" i="1" dirty="0">
                <a:solidFill>
                  <a:schemeClr val="bg1">
                    <a:lumMod val="75000"/>
                  </a:schemeClr>
                </a:solidFill>
                <a:latin typeface="Times New Roman"/>
                <a:cs typeface="Times New Roman"/>
              </a:rPr>
              <a:t>1. </a:t>
            </a:r>
            <a:r>
              <a:rPr lang="ja-JP" altLang="en-US" sz="2800" b="1" i="1" dirty="0">
                <a:solidFill>
                  <a:schemeClr val="bg1">
                    <a:lumMod val="75000"/>
                  </a:schemeClr>
                </a:solidFill>
                <a:latin typeface="Times New Roman"/>
                <a:cs typeface="Times New Roman"/>
              </a:rPr>
              <a:t>ガンに効く</a:t>
            </a:r>
            <a:endParaRPr lang="en-US" altLang="ja-JP" sz="2800" b="1" i="1" dirty="0">
              <a:solidFill>
                <a:schemeClr val="bg1">
                  <a:lumMod val="75000"/>
                </a:schemeClr>
              </a:solidFill>
              <a:latin typeface="Times New Roman"/>
              <a:cs typeface="Times New Roman"/>
            </a:endParaRPr>
          </a:p>
          <a:p>
            <a:r>
              <a:rPr lang="ja-JP" altLang="en-US" sz="2800" b="1" i="1" dirty="0">
                <a:solidFill>
                  <a:schemeClr val="bg1">
                    <a:lumMod val="75000"/>
                  </a:schemeClr>
                </a:solidFill>
                <a:latin typeface="Times New Roman"/>
                <a:cs typeface="Times New Roman"/>
              </a:rPr>
              <a:t>　</a:t>
            </a:r>
            <a:r>
              <a:rPr lang="en-US" altLang="ja-JP" sz="2800" b="1" i="1" dirty="0">
                <a:solidFill>
                  <a:schemeClr val="bg1">
                    <a:lumMod val="75000"/>
                  </a:schemeClr>
                </a:solidFill>
                <a:latin typeface="Times New Roman"/>
                <a:cs typeface="Times New Roman"/>
              </a:rPr>
              <a:t>2. </a:t>
            </a:r>
            <a:r>
              <a:rPr lang="ja-JP" altLang="en-US" sz="2800" b="1" i="1" dirty="0">
                <a:solidFill>
                  <a:schemeClr val="bg1">
                    <a:lumMod val="75000"/>
                  </a:schemeClr>
                </a:solidFill>
                <a:latin typeface="Times New Roman"/>
                <a:cs typeface="Times New Roman"/>
              </a:rPr>
              <a:t>色白になる</a:t>
            </a:r>
            <a:endParaRPr lang="en-US" altLang="ja-JP" sz="2800" b="1" i="1" dirty="0">
              <a:solidFill>
                <a:schemeClr val="bg1">
                  <a:lumMod val="75000"/>
                </a:schemeClr>
              </a:solidFill>
              <a:latin typeface="Times New Roman"/>
              <a:cs typeface="Times New Roman"/>
            </a:endParaRPr>
          </a:p>
          <a:p>
            <a:r>
              <a:rPr lang="ja-JP" altLang="en-US" sz="2800" b="1" i="1" dirty="0">
                <a:latin typeface="Times New Roman"/>
                <a:cs typeface="Times New Roman"/>
              </a:rPr>
              <a:t>　</a:t>
            </a:r>
            <a:r>
              <a:rPr lang="en-US" altLang="ja-JP" sz="2800" b="1" i="1" dirty="0">
                <a:latin typeface="Times New Roman"/>
                <a:cs typeface="Times New Roman"/>
              </a:rPr>
              <a:t>3. </a:t>
            </a:r>
            <a:r>
              <a:rPr lang="ja-JP" altLang="en-US" sz="2800" b="1" i="1" dirty="0">
                <a:latin typeface="Times New Roman"/>
                <a:cs typeface="Times New Roman"/>
              </a:rPr>
              <a:t>こころが元気になる</a:t>
            </a:r>
            <a:endParaRPr lang="en-US" altLang="ja-JP" sz="2800" b="1" i="1" dirty="0">
              <a:latin typeface="Times New Roman"/>
              <a:cs typeface="Times New Roman"/>
            </a:endParaRPr>
          </a:p>
          <a:p>
            <a:r>
              <a:rPr lang="ja-JP" altLang="en-US" sz="2800" b="1" i="1" dirty="0">
                <a:latin typeface="Times New Roman"/>
                <a:cs typeface="Times New Roman"/>
              </a:rPr>
              <a:t>　</a:t>
            </a:r>
            <a:r>
              <a:rPr lang="en-US" altLang="ja-JP" sz="2800" b="1" i="1" dirty="0">
                <a:solidFill>
                  <a:schemeClr val="bg1">
                    <a:lumMod val="75000"/>
                  </a:schemeClr>
                </a:solidFill>
                <a:latin typeface="Times New Roman"/>
                <a:cs typeface="Times New Roman"/>
              </a:rPr>
              <a:t>4. </a:t>
            </a:r>
            <a:r>
              <a:rPr lang="ja-JP" altLang="en-US" sz="2800" b="1" i="1" dirty="0">
                <a:solidFill>
                  <a:schemeClr val="bg1">
                    <a:lumMod val="75000"/>
                  </a:schemeClr>
                </a:solidFill>
                <a:latin typeface="Times New Roman"/>
                <a:cs typeface="Times New Roman"/>
              </a:rPr>
              <a:t>新型コロナにも効く</a:t>
            </a:r>
            <a:endParaRPr lang="en-US" altLang="ja-JP" sz="2800" b="1" i="1" dirty="0">
              <a:solidFill>
                <a:schemeClr val="bg1">
                  <a:lumMod val="75000"/>
                </a:schemeClr>
              </a:solidFill>
              <a:latin typeface="Times New Roman"/>
              <a:cs typeface="Times New Roman"/>
            </a:endParaRPr>
          </a:p>
          <a:p>
            <a:r>
              <a:rPr lang="ja-JP" altLang="en-US" sz="2800" b="1" i="1" dirty="0">
                <a:solidFill>
                  <a:schemeClr val="bg1">
                    <a:lumMod val="75000"/>
                  </a:schemeClr>
                </a:solidFill>
                <a:latin typeface="Times New Roman"/>
                <a:cs typeface="Times New Roman"/>
              </a:rPr>
              <a:t>　</a:t>
            </a:r>
            <a:r>
              <a:rPr lang="en-US" altLang="ja-JP" sz="2800" b="1" i="1" dirty="0">
                <a:solidFill>
                  <a:schemeClr val="bg1">
                    <a:lumMod val="75000"/>
                  </a:schemeClr>
                </a:solidFill>
                <a:latin typeface="Times New Roman"/>
                <a:cs typeface="Times New Roman"/>
              </a:rPr>
              <a:t>5. </a:t>
            </a:r>
            <a:r>
              <a:rPr lang="ja-JP" altLang="en-US" sz="2800" b="1" i="1" dirty="0">
                <a:solidFill>
                  <a:schemeClr val="bg1">
                    <a:lumMod val="75000"/>
                  </a:schemeClr>
                </a:solidFill>
                <a:latin typeface="Times New Roman"/>
                <a:cs typeface="Times New Roman"/>
              </a:rPr>
              <a:t>自己免疫性疾患にも効く</a:t>
            </a:r>
            <a:endParaRPr lang="ja-JP" altLang="en-US" sz="2800" dirty="0">
              <a:solidFill>
                <a:schemeClr val="bg1">
                  <a:lumMod val="75000"/>
                </a:schemeClr>
              </a:solidFill>
            </a:endParaRPr>
          </a:p>
        </p:txBody>
      </p:sp>
      <p:grpSp>
        <p:nvGrpSpPr>
          <p:cNvPr id="5" name="グループ化 4">
            <a:extLst>
              <a:ext uri="{FF2B5EF4-FFF2-40B4-BE49-F238E27FC236}">
                <a16:creationId xmlns:a16="http://schemas.microsoft.com/office/drawing/2014/main" id="{DFEB6317-B952-6E48-950D-2E0A2B929335}"/>
              </a:ext>
            </a:extLst>
          </p:cNvPr>
          <p:cNvGrpSpPr/>
          <p:nvPr/>
        </p:nvGrpSpPr>
        <p:grpSpPr>
          <a:xfrm>
            <a:off x="5871747" y="6386922"/>
            <a:ext cx="3272253" cy="470220"/>
            <a:chOff x="2204639" y="5231194"/>
            <a:chExt cx="3272253" cy="470220"/>
          </a:xfrm>
        </p:grpSpPr>
        <p:pic>
          <p:nvPicPr>
            <p:cNvPr id="6" name="図 5" descr="グラフィック, 挿絵 が含まれている画像&#10;&#10;自動的に生成された説明">
              <a:extLst>
                <a:ext uri="{FF2B5EF4-FFF2-40B4-BE49-F238E27FC236}">
                  <a16:creationId xmlns:a16="http://schemas.microsoft.com/office/drawing/2014/main" id="{E23AF169-8831-9645-A5D1-ED5B7D474634}"/>
                </a:ext>
              </a:extLst>
            </p:cNvPr>
            <p:cNvPicPr>
              <a:picLocks noChangeAspect="1"/>
            </p:cNvPicPr>
            <p:nvPr/>
          </p:nvPicPr>
          <p:blipFill>
            <a:blip r:embed="rId2"/>
            <a:stretch>
              <a:fillRect/>
            </a:stretch>
          </p:blipFill>
          <p:spPr>
            <a:xfrm>
              <a:off x="2204639" y="5231194"/>
              <a:ext cx="437315" cy="470220"/>
            </a:xfrm>
            <a:prstGeom prst="rect">
              <a:avLst/>
            </a:prstGeom>
          </p:spPr>
        </p:pic>
        <p:sp>
          <p:nvSpPr>
            <p:cNvPr id="7" name="正方形/長方形 6">
              <a:extLst>
                <a:ext uri="{FF2B5EF4-FFF2-40B4-BE49-F238E27FC236}">
                  <a16:creationId xmlns:a16="http://schemas.microsoft.com/office/drawing/2014/main" id="{9556B989-CEB6-6B46-A7FC-6D2EFD561943}"/>
                </a:ext>
              </a:extLst>
            </p:cNvPr>
            <p:cNvSpPr/>
            <p:nvPr/>
          </p:nvSpPr>
          <p:spPr>
            <a:xfrm>
              <a:off x="2592769" y="5343738"/>
              <a:ext cx="2884123" cy="338554"/>
            </a:xfrm>
            <a:prstGeom prst="rect">
              <a:avLst/>
            </a:prstGeom>
          </p:spPr>
          <p:txBody>
            <a:bodyPr wrap="none">
              <a:spAutoFit/>
            </a:bodyPr>
            <a:lstStyle/>
            <a:p>
              <a:r>
                <a:rPr lang="ja-JP" altLang="en-US" sz="1600" i="1" dirty="0">
                  <a:latin typeface="Times New Roman"/>
                  <a:cs typeface="Times New Roman"/>
                </a:rPr>
                <a:t>くまもと免疫統合医療クリニック</a:t>
              </a:r>
              <a:endParaRPr lang="en-US" altLang="ja-JP" sz="1600" i="1" dirty="0">
                <a:latin typeface="Times New Roman"/>
                <a:cs typeface="Times New Roman"/>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グラフ 1"/>
          <p:cNvGraphicFramePr/>
          <p:nvPr/>
        </p:nvGraphicFramePr>
        <p:xfrm>
          <a:off x="2506133" y="2167918"/>
          <a:ext cx="4572000"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3" name="下矢印 2"/>
          <p:cNvSpPr/>
          <p:nvPr/>
        </p:nvSpPr>
        <p:spPr>
          <a:xfrm>
            <a:off x="5053448" y="2015970"/>
            <a:ext cx="219618" cy="372380"/>
          </a:xfrm>
          <a:prstGeom prst="downArrow">
            <a:avLst/>
          </a:prstGeom>
          <a:solidFill>
            <a:srgbClr val="3366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4647640" y="1580169"/>
            <a:ext cx="1112415" cy="523220"/>
          </a:xfrm>
          <a:prstGeom prst="rect">
            <a:avLst/>
          </a:prstGeom>
          <a:solidFill>
            <a:schemeClr val="bg1"/>
          </a:solidFill>
        </p:spPr>
        <p:txBody>
          <a:bodyPr wrap="square" rtlCol="0" anchor="ctr">
            <a:spAutoFit/>
          </a:bodyPr>
          <a:lstStyle/>
          <a:p>
            <a:pPr algn="ctr"/>
            <a:r>
              <a:rPr lang="ja-JP" altLang="en-US" sz="1400" i="1" dirty="0"/>
              <a:t>ご主人死亡</a:t>
            </a:r>
            <a:endParaRPr lang="en-US" altLang="ja-JP" sz="1400" i="1" dirty="0"/>
          </a:p>
          <a:p>
            <a:pPr algn="ctr"/>
            <a:r>
              <a:rPr kumimoji="1" lang="en-US" altLang="ja-JP" sz="1400" i="1" dirty="0"/>
              <a:t>(5/2)</a:t>
            </a:r>
            <a:endParaRPr kumimoji="1" lang="ja-JP" altLang="en-US" sz="1400" i="1" dirty="0"/>
          </a:p>
        </p:txBody>
      </p:sp>
      <p:sp>
        <p:nvSpPr>
          <p:cNvPr id="5" name="下矢印 4"/>
          <p:cNvSpPr/>
          <p:nvPr/>
        </p:nvSpPr>
        <p:spPr>
          <a:xfrm>
            <a:off x="4123986" y="2436416"/>
            <a:ext cx="219618" cy="372380"/>
          </a:xfrm>
          <a:prstGeom prst="downArrow">
            <a:avLst/>
          </a:prstGeom>
          <a:solidFill>
            <a:srgbClr val="3366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3591062" y="2048355"/>
            <a:ext cx="1239531" cy="307777"/>
          </a:xfrm>
          <a:prstGeom prst="rect">
            <a:avLst/>
          </a:prstGeom>
          <a:solidFill>
            <a:schemeClr val="bg1"/>
          </a:solidFill>
        </p:spPr>
        <p:txBody>
          <a:bodyPr wrap="square" rtlCol="0">
            <a:spAutoFit/>
          </a:bodyPr>
          <a:lstStyle/>
          <a:p>
            <a:r>
              <a:rPr lang="ja-JP" altLang="en-US" sz="1400" i="1" dirty="0"/>
              <a:t>ご主人入退院</a:t>
            </a:r>
            <a:endParaRPr kumimoji="1" lang="ja-JP" altLang="en-US" sz="1400" i="1" dirty="0"/>
          </a:p>
        </p:txBody>
      </p:sp>
      <p:sp>
        <p:nvSpPr>
          <p:cNvPr id="7" name="正方形/長方形 6"/>
          <p:cNvSpPr/>
          <p:nvPr/>
        </p:nvSpPr>
        <p:spPr>
          <a:xfrm>
            <a:off x="4484051" y="3018351"/>
            <a:ext cx="430460" cy="307777"/>
          </a:xfrm>
          <a:prstGeom prst="rect">
            <a:avLst/>
          </a:prstGeom>
        </p:spPr>
        <p:txBody>
          <a:bodyPr wrap="none">
            <a:spAutoFit/>
          </a:bodyPr>
          <a:lstStyle/>
          <a:p>
            <a:r>
              <a:rPr lang="en-US" altLang="ja-JP" sz="1400" i="1" dirty="0">
                <a:latin typeface="Times New Roman"/>
                <a:cs typeface="Times New Roman"/>
              </a:rPr>
              <a:t>4/7</a:t>
            </a:r>
            <a:endParaRPr lang="ja-JP" altLang="en-US" sz="1400" dirty="0">
              <a:latin typeface="Times New Roman"/>
              <a:cs typeface="Times New Roman"/>
            </a:endParaRPr>
          </a:p>
        </p:txBody>
      </p:sp>
      <p:sp>
        <p:nvSpPr>
          <p:cNvPr id="8" name="正方形/長方形 7"/>
          <p:cNvSpPr/>
          <p:nvPr/>
        </p:nvSpPr>
        <p:spPr>
          <a:xfrm>
            <a:off x="3317680" y="4020729"/>
            <a:ext cx="520228" cy="307777"/>
          </a:xfrm>
          <a:prstGeom prst="rect">
            <a:avLst/>
          </a:prstGeom>
        </p:spPr>
        <p:txBody>
          <a:bodyPr wrap="none">
            <a:spAutoFit/>
          </a:bodyPr>
          <a:lstStyle/>
          <a:p>
            <a:r>
              <a:rPr lang="en-US" altLang="ja-JP" sz="1400" i="1" dirty="0">
                <a:latin typeface="Times New Roman"/>
                <a:cs typeface="Times New Roman"/>
              </a:rPr>
              <a:t>3/10</a:t>
            </a:r>
            <a:endParaRPr lang="ja-JP" altLang="en-US" sz="1400" dirty="0">
              <a:latin typeface="Times New Roman"/>
              <a:cs typeface="Times New Roman"/>
            </a:endParaRPr>
          </a:p>
        </p:txBody>
      </p:sp>
      <p:sp>
        <p:nvSpPr>
          <p:cNvPr id="9" name="正方形/長方形 8"/>
          <p:cNvSpPr/>
          <p:nvPr/>
        </p:nvSpPr>
        <p:spPr>
          <a:xfrm>
            <a:off x="5383850" y="2128639"/>
            <a:ext cx="518813" cy="307777"/>
          </a:xfrm>
          <a:prstGeom prst="rect">
            <a:avLst/>
          </a:prstGeom>
        </p:spPr>
        <p:txBody>
          <a:bodyPr wrap="none">
            <a:spAutoFit/>
          </a:bodyPr>
          <a:lstStyle/>
          <a:p>
            <a:r>
              <a:rPr lang="en-US" altLang="ja-JP" sz="1400" i="1" dirty="0">
                <a:latin typeface="Times New Roman"/>
                <a:cs typeface="Times New Roman"/>
              </a:rPr>
              <a:t>5/12</a:t>
            </a:r>
            <a:endParaRPr lang="ja-JP" altLang="en-US" sz="1400" dirty="0">
              <a:latin typeface="Times New Roman"/>
              <a:cs typeface="Times New Roman"/>
            </a:endParaRPr>
          </a:p>
        </p:txBody>
      </p:sp>
      <p:sp>
        <p:nvSpPr>
          <p:cNvPr id="11" name="テキスト ボックス 10"/>
          <p:cNvSpPr txBox="1"/>
          <p:nvPr/>
        </p:nvSpPr>
        <p:spPr>
          <a:xfrm>
            <a:off x="1381818" y="1207756"/>
            <a:ext cx="2456090" cy="400110"/>
          </a:xfrm>
          <a:prstGeom prst="rect">
            <a:avLst/>
          </a:prstGeom>
          <a:solidFill>
            <a:schemeClr val="bg1"/>
          </a:solidFill>
        </p:spPr>
        <p:txBody>
          <a:bodyPr wrap="square" rtlCol="0">
            <a:spAutoFit/>
          </a:bodyPr>
          <a:lstStyle/>
          <a:p>
            <a:r>
              <a:rPr kumimoji="1" lang="ja-JP" altLang="en-US" sz="2000" i="1" dirty="0">
                <a:latin typeface="Times New Roman"/>
                <a:cs typeface="Times New Roman"/>
              </a:rPr>
              <a:t>超悪玉キラー</a:t>
            </a:r>
            <a:r>
              <a:rPr kumimoji="1" lang="en-US" altLang="ja-JP" sz="2000" i="1" dirty="0">
                <a:latin typeface="Times New Roman"/>
                <a:cs typeface="Times New Roman"/>
              </a:rPr>
              <a:t>T</a:t>
            </a:r>
            <a:r>
              <a:rPr kumimoji="1" lang="ja-JP" altLang="en-US" sz="2000" i="1" dirty="0">
                <a:latin typeface="Times New Roman"/>
                <a:cs typeface="Times New Roman"/>
              </a:rPr>
              <a:t>細胞</a:t>
            </a:r>
          </a:p>
        </p:txBody>
      </p:sp>
      <p:sp>
        <p:nvSpPr>
          <p:cNvPr id="13" name="テキスト ボックス 12"/>
          <p:cNvSpPr txBox="1"/>
          <p:nvPr/>
        </p:nvSpPr>
        <p:spPr>
          <a:xfrm>
            <a:off x="1837713" y="1580169"/>
            <a:ext cx="1479967" cy="307777"/>
          </a:xfrm>
          <a:prstGeom prst="rect">
            <a:avLst/>
          </a:prstGeom>
          <a:solidFill>
            <a:schemeClr val="bg1"/>
          </a:solidFill>
        </p:spPr>
        <p:txBody>
          <a:bodyPr wrap="square" rtlCol="0" anchor="ctr">
            <a:spAutoFit/>
          </a:bodyPr>
          <a:lstStyle/>
          <a:p>
            <a:pPr algn="ctr"/>
            <a:r>
              <a:rPr lang="ja-JP" altLang="en-US" sz="1400" i="1" dirty="0"/>
              <a:t>子宮ガン患者</a:t>
            </a:r>
            <a:endParaRPr kumimoji="1" lang="ja-JP" altLang="en-US" sz="1400" i="1" dirty="0"/>
          </a:p>
        </p:txBody>
      </p:sp>
      <p:sp>
        <p:nvSpPr>
          <p:cNvPr id="14" name="テキスト ボックス 13"/>
          <p:cNvSpPr txBox="1"/>
          <p:nvPr/>
        </p:nvSpPr>
        <p:spPr>
          <a:xfrm>
            <a:off x="2082800" y="5289490"/>
            <a:ext cx="5520267" cy="400110"/>
          </a:xfrm>
          <a:prstGeom prst="rect">
            <a:avLst/>
          </a:prstGeom>
          <a:solidFill>
            <a:schemeClr val="bg1"/>
          </a:solidFill>
        </p:spPr>
        <p:txBody>
          <a:bodyPr wrap="square" rtlCol="0">
            <a:spAutoFit/>
          </a:bodyPr>
          <a:lstStyle/>
          <a:p>
            <a:r>
              <a:rPr kumimoji="1" lang="ja-JP" altLang="en-US" sz="2000" i="1" dirty="0">
                <a:latin typeface="Times New Roman"/>
                <a:cs typeface="Times New Roman"/>
              </a:rPr>
              <a:t>精神的ストレスで悪玉キラー</a:t>
            </a:r>
            <a:r>
              <a:rPr kumimoji="1" lang="en-US" altLang="ja-JP" sz="2000" i="1" dirty="0">
                <a:latin typeface="Times New Roman"/>
                <a:cs typeface="Times New Roman"/>
              </a:rPr>
              <a:t>T</a:t>
            </a:r>
            <a:r>
              <a:rPr kumimoji="1" lang="ja-JP" altLang="en-US" sz="2000" i="1" dirty="0">
                <a:latin typeface="Times New Roman"/>
                <a:cs typeface="Times New Roman"/>
              </a:rPr>
              <a:t>細胞が増加する</a:t>
            </a:r>
            <a:r>
              <a:rPr kumimoji="1" lang="en-US" altLang="ja-JP" sz="2000" i="1" dirty="0">
                <a:latin typeface="Times New Roman"/>
                <a:cs typeface="Times New Roman"/>
              </a:rPr>
              <a:t> !!</a:t>
            </a:r>
            <a:endParaRPr kumimoji="1" lang="ja-JP" altLang="en-US" sz="2000" i="1" dirty="0">
              <a:latin typeface="Times New Roman"/>
              <a:cs typeface="Times New Roman"/>
            </a:endParaRPr>
          </a:p>
        </p:txBody>
      </p:sp>
      <p:sp>
        <p:nvSpPr>
          <p:cNvPr id="15" name="左右矢印 14">
            <a:extLst>
              <a:ext uri="{FF2B5EF4-FFF2-40B4-BE49-F238E27FC236}">
                <a16:creationId xmlns:a16="http://schemas.microsoft.com/office/drawing/2014/main" id="{918C996E-4070-4505-B99D-2CC54E4C1CB0}"/>
              </a:ext>
            </a:extLst>
          </p:cNvPr>
          <p:cNvSpPr/>
          <p:nvPr/>
        </p:nvSpPr>
        <p:spPr>
          <a:xfrm>
            <a:off x="3385421" y="4911118"/>
            <a:ext cx="3052689" cy="195454"/>
          </a:xfrm>
          <a:prstGeom prst="leftRightArrow">
            <a:avLst/>
          </a:prstGeom>
          <a:solidFill>
            <a:srgbClr val="92D05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0C517890-9D5F-4E0B-BBBC-514A94B0C2D8}"/>
              </a:ext>
            </a:extLst>
          </p:cNvPr>
          <p:cNvSpPr txBox="1"/>
          <p:nvPr/>
        </p:nvSpPr>
        <p:spPr>
          <a:xfrm>
            <a:off x="6301291" y="4871733"/>
            <a:ext cx="1029593" cy="307777"/>
          </a:xfrm>
          <a:prstGeom prst="rect">
            <a:avLst/>
          </a:prstGeom>
          <a:noFill/>
        </p:spPr>
        <p:txBody>
          <a:bodyPr wrap="square" rtlCol="0">
            <a:spAutoFit/>
          </a:bodyPr>
          <a:lstStyle/>
          <a:p>
            <a:r>
              <a:rPr kumimoji="1" lang="ja-JP" altLang="en-US" sz="1400" i="1"/>
              <a:t>　水素ガス</a:t>
            </a:r>
            <a:endParaRPr kumimoji="1" lang="ja-JP" altLang="en-US" sz="1400" i="1" dirty="0"/>
          </a:p>
        </p:txBody>
      </p:sp>
      <p:grpSp>
        <p:nvGrpSpPr>
          <p:cNvPr id="17" name="グループ化 16">
            <a:extLst>
              <a:ext uri="{FF2B5EF4-FFF2-40B4-BE49-F238E27FC236}">
                <a16:creationId xmlns:a16="http://schemas.microsoft.com/office/drawing/2014/main" id="{E9FA6CC7-261E-8D44-9319-A0CFF7C09FDE}"/>
              </a:ext>
            </a:extLst>
          </p:cNvPr>
          <p:cNvGrpSpPr/>
          <p:nvPr/>
        </p:nvGrpSpPr>
        <p:grpSpPr>
          <a:xfrm>
            <a:off x="5871747" y="6386922"/>
            <a:ext cx="3272253" cy="470220"/>
            <a:chOff x="2204639" y="5231194"/>
            <a:chExt cx="3272253" cy="470220"/>
          </a:xfrm>
        </p:grpSpPr>
        <p:pic>
          <p:nvPicPr>
            <p:cNvPr id="18" name="図 17" descr="グラフィック, 挿絵 が含まれている画像&#10;&#10;自動的に生成された説明">
              <a:extLst>
                <a:ext uri="{FF2B5EF4-FFF2-40B4-BE49-F238E27FC236}">
                  <a16:creationId xmlns:a16="http://schemas.microsoft.com/office/drawing/2014/main" id="{D714FC24-02EA-C24E-8B55-20E5EE26B82A}"/>
                </a:ext>
              </a:extLst>
            </p:cNvPr>
            <p:cNvPicPr>
              <a:picLocks noChangeAspect="1"/>
            </p:cNvPicPr>
            <p:nvPr/>
          </p:nvPicPr>
          <p:blipFill>
            <a:blip r:embed="rId3"/>
            <a:stretch>
              <a:fillRect/>
            </a:stretch>
          </p:blipFill>
          <p:spPr>
            <a:xfrm>
              <a:off x="2204639" y="5231194"/>
              <a:ext cx="437315" cy="470220"/>
            </a:xfrm>
            <a:prstGeom prst="rect">
              <a:avLst/>
            </a:prstGeom>
          </p:spPr>
        </p:pic>
        <p:sp>
          <p:nvSpPr>
            <p:cNvPr id="19" name="正方形/長方形 18">
              <a:extLst>
                <a:ext uri="{FF2B5EF4-FFF2-40B4-BE49-F238E27FC236}">
                  <a16:creationId xmlns:a16="http://schemas.microsoft.com/office/drawing/2014/main" id="{EDEB9AE7-DB82-A846-9B9F-F41D2534471E}"/>
                </a:ext>
              </a:extLst>
            </p:cNvPr>
            <p:cNvSpPr/>
            <p:nvPr/>
          </p:nvSpPr>
          <p:spPr>
            <a:xfrm>
              <a:off x="2592769" y="5343738"/>
              <a:ext cx="2884123" cy="338554"/>
            </a:xfrm>
            <a:prstGeom prst="rect">
              <a:avLst/>
            </a:prstGeom>
          </p:spPr>
          <p:txBody>
            <a:bodyPr wrap="none">
              <a:spAutoFit/>
            </a:bodyPr>
            <a:lstStyle/>
            <a:p>
              <a:r>
                <a:rPr lang="ja-JP" altLang="en-US" sz="1600" i="1" dirty="0">
                  <a:latin typeface="Times New Roman"/>
                  <a:cs typeface="Times New Roman"/>
                </a:rPr>
                <a:t>くまもと免疫統合医療クリニック</a:t>
              </a:r>
              <a:endParaRPr lang="en-US" altLang="ja-JP" sz="1600" i="1" dirty="0">
                <a:latin typeface="Times New Roman"/>
                <a:cs typeface="Times New Roman"/>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グラフ 1"/>
          <p:cNvGraphicFramePr/>
          <p:nvPr/>
        </p:nvGraphicFramePr>
        <p:xfrm>
          <a:off x="2506133" y="2167918"/>
          <a:ext cx="4572000"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3" name="下矢印 2"/>
          <p:cNvSpPr/>
          <p:nvPr/>
        </p:nvSpPr>
        <p:spPr>
          <a:xfrm>
            <a:off x="5053448" y="2015970"/>
            <a:ext cx="219618" cy="372380"/>
          </a:xfrm>
          <a:prstGeom prst="downArrow">
            <a:avLst/>
          </a:prstGeom>
          <a:solidFill>
            <a:srgbClr val="3366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4647640" y="1580169"/>
            <a:ext cx="1112415" cy="523220"/>
          </a:xfrm>
          <a:prstGeom prst="rect">
            <a:avLst/>
          </a:prstGeom>
          <a:solidFill>
            <a:schemeClr val="bg1"/>
          </a:solidFill>
        </p:spPr>
        <p:txBody>
          <a:bodyPr wrap="square" rtlCol="0" anchor="ctr">
            <a:spAutoFit/>
          </a:bodyPr>
          <a:lstStyle/>
          <a:p>
            <a:pPr algn="ctr"/>
            <a:r>
              <a:rPr lang="ja-JP" altLang="en-US" sz="1400" i="1" dirty="0"/>
              <a:t>ご主人死亡</a:t>
            </a:r>
            <a:endParaRPr lang="en-US" altLang="ja-JP" sz="1400" i="1" dirty="0"/>
          </a:p>
          <a:p>
            <a:pPr algn="ctr"/>
            <a:r>
              <a:rPr kumimoji="1" lang="en-US" altLang="ja-JP" sz="1400" i="1" dirty="0"/>
              <a:t>(5/2)</a:t>
            </a:r>
            <a:endParaRPr kumimoji="1" lang="ja-JP" altLang="en-US" sz="1400" i="1" dirty="0"/>
          </a:p>
        </p:txBody>
      </p:sp>
      <p:sp>
        <p:nvSpPr>
          <p:cNvPr id="5" name="下矢印 4"/>
          <p:cNvSpPr/>
          <p:nvPr/>
        </p:nvSpPr>
        <p:spPr>
          <a:xfrm>
            <a:off x="4123986" y="2436416"/>
            <a:ext cx="219618" cy="372380"/>
          </a:xfrm>
          <a:prstGeom prst="downArrow">
            <a:avLst/>
          </a:prstGeom>
          <a:solidFill>
            <a:srgbClr val="3366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3591062" y="2048355"/>
            <a:ext cx="1239531" cy="307777"/>
          </a:xfrm>
          <a:prstGeom prst="rect">
            <a:avLst/>
          </a:prstGeom>
          <a:solidFill>
            <a:schemeClr val="bg1"/>
          </a:solidFill>
        </p:spPr>
        <p:txBody>
          <a:bodyPr wrap="square" rtlCol="0">
            <a:spAutoFit/>
          </a:bodyPr>
          <a:lstStyle/>
          <a:p>
            <a:r>
              <a:rPr lang="ja-JP" altLang="en-US" sz="1400" i="1" dirty="0"/>
              <a:t>ご主人入退院</a:t>
            </a:r>
            <a:endParaRPr kumimoji="1" lang="ja-JP" altLang="en-US" sz="1400" i="1" dirty="0"/>
          </a:p>
        </p:txBody>
      </p:sp>
      <p:sp>
        <p:nvSpPr>
          <p:cNvPr id="7" name="正方形/長方形 6"/>
          <p:cNvSpPr/>
          <p:nvPr/>
        </p:nvSpPr>
        <p:spPr>
          <a:xfrm>
            <a:off x="4484051" y="3018351"/>
            <a:ext cx="430460" cy="307777"/>
          </a:xfrm>
          <a:prstGeom prst="rect">
            <a:avLst/>
          </a:prstGeom>
        </p:spPr>
        <p:txBody>
          <a:bodyPr wrap="none">
            <a:spAutoFit/>
          </a:bodyPr>
          <a:lstStyle/>
          <a:p>
            <a:r>
              <a:rPr lang="en-US" altLang="ja-JP" sz="1400" i="1" dirty="0">
                <a:latin typeface="Times New Roman"/>
                <a:cs typeface="Times New Roman"/>
              </a:rPr>
              <a:t>4/7</a:t>
            </a:r>
            <a:endParaRPr lang="ja-JP" altLang="en-US" sz="1400" dirty="0">
              <a:latin typeface="Times New Roman"/>
              <a:cs typeface="Times New Roman"/>
            </a:endParaRPr>
          </a:p>
        </p:txBody>
      </p:sp>
      <p:sp>
        <p:nvSpPr>
          <p:cNvPr id="8" name="正方形/長方形 7"/>
          <p:cNvSpPr/>
          <p:nvPr/>
        </p:nvSpPr>
        <p:spPr>
          <a:xfrm>
            <a:off x="3317680" y="4020729"/>
            <a:ext cx="520228" cy="307777"/>
          </a:xfrm>
          <a:prstGeom prst="rect">
            <a:avLst/>
          </a:prstGeom>
        </p:spPr>
        <p:txBody>
          <a:bodyPr wrap="none">
            <a:spAutoFit/>
          </a:bodyPr>
          <a:lstStyle/>
          <a:p>
            <a:r>
              <a:rPr lang="en-US" altLang="ja-JP" sz="1400" i="1" dirty="0">
                <a:latin typeface="Times New Roman"/>
                <a:cs typeface="Times New Roman"/>
              </a:rPr>
              <a:t>3/10</a:t>
            </a:r>
            <a:endParaRPr lang="ja-JP" altLang="en-US" sz="1400" dirty="0">
              <a:latin typeface="Times New Roman"/>
              <a:cs typeface="Times New Roman"/>
            </a:endParaRPr>
          </a:p>
        </p:txBody>
      </p:sp>
      <p:sp>
        <p:nvSpPr>
          <p:cNvPr id="9" name="正方形/長方形 8"/>
          <p:cNvSpPr/>
          <p:nvPr/>
        </p:nvSpPr>
        <p:spPr>
          <a:xfrm>
            <a:off x="5130626" y="2635076"/>
            <a:ext cx="518813" cy="307777"/>
          </a:xfrm>
          <a:prstGeom prst="rect">
            <a:avLst/>
          </a:prstGeom>
        </p:spPr>
        <p:txBody>
          <a:bodyPr wrap="none">
            <a:spAutoFit/>
          </a:bodyPr>
          <a:lstStyle/>
          <a:p>
            <a:r>
              <a:rPr lang="en-US" altLang="ja-JP" sz="1400" i="1" dirty="0">
                <a:latin typeface="Times New Roman"/>
                <a:cs typeface="Times New Roman"/>
              </a:rPr>
              <a:t>5/12</a:t>
            </a:r>
            <a:endParaRPr lang="ja-JP" altLang="en-US" sz="1400" dirty="0">
              <a:latin typeface="Times New Roman"/>
              <a:cs typeface="Times New Roman"/>
            </a:endParaRPr>
          </a:p>
        </p:txBody>
      </p:sp>
      <p:sp>
        <p:nvSpPr>
          <p:cNvPr id="10" name="正方形/長方形 9"/>
          <p:cNvSpPr/>
          <p:nvPr/>
        </p:nvSpPr>
        <p:spPr>
          <a:xfrm>
            <a:off x="6358952" y="4174617"/>
            <a:ext cx="429044" cy="307777"/>
          </a:xfrm>
          <a:prstGeom prst="rect">
            <a:avLst/>
          </a:prstGeom>
        </p:spPr>
        <p:txBody>
          <a:bodyPr wrap="none">
            <a:spAutoFit/>
          </a:bodyPr>
          <a:lstStyle/>
          <a:p>
            <a:r>
              <a:rPr lang="en-US" altLang="ja-JP" sz="1400" i="1" dirty="0">
                <a:latin typeface="Times New Roman"/>
                <a:cs typeface="Times New Roman"/>
              </a:rPr>
              <a:t>6/9</a:t>
            </a:r>
            <a:endParaRPr lang="ja-JP" altLang="en-US" sz="1400" dirty="0">
              <a:latin typeface="Times New Roman"/>
              <a:cs typeface="Times New Roman"/>
            </a:endParaRPr>
          </a:p>
        </p:txBody>
      </p:sp>
      <p:cxnSp>
        <p:nvCxnSpPr>
          <p:cNvPr id="14" name="直線コネクタ 13">
            <a:extLst>
              <a:ext uri="{FF2B5EF4-FFF2-40B4-BE49-F238E27FC236}">
                <a16:creationId xmlns:a16="http://schemas.microsoft.com/office/drawing/2014/main" id="{C7B376D8-B070-6049-8877-F4919FB5D887}"/>
              </a:ext>
            </a:extLst>
          </p:cNvPr>
          <p:cNvCxnSpPr/>
          <p:nvPr/>
        </p:nvCxnSpPr>
        <p:spPr>
          <a:xfrm flipV="1">
            <a:off x="5472332" y="1608305"/>
            <a:ext cx="1591733" cy="856247"/>
          </a:xfrm>
          <a:prstGeom prst="line">
            <a:avLst/>
          </a:prstGeom>
          <a:ln w="38100">
            <a:solidFill>
              <a:srgbClr val="00B0F0"/>
            </a:solidFill>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sp>
        <p:nvSpPr>
          <p:cNvPr id="15" name="左右矢印 14">
            <a:extLst>
              <a:ext uri="{FF2B5EF4-FFF2-40B4-BE49-F238E27FC236}">
                <a16:creationId xmlns:a16="http://schemas.microsoft.com/office/drawing/2014/main" id="{1DA739B4-EA50-BC4F-9B77-95EE0FC260BC}"/>
              </a:ext>
            </a:extLst>
          </p:cNvPr>
          <p:cNvSpPr/>
          <p:nvPr/>
        </p:nvSpPr>
        <p:spPr>
          <a:xfrm>
            <a:off x="3488788" y="4911118"/>
            <a:ext cx="3052689" cy="195454"/>
          </a:xfrm>
          <a:prstGeom prst="leftRightArrow">
            <a:avLst/>
          </a:prstGeom>
          <a:solidFill>
            <a:srgbClr val="92D05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1381818" y="1207756"/>
            <a:ext cx="2456090" cy="400110"/>
          </a:xfrm>
          <a:prstGeom prst="rect">
            <a:avLst/>
          </a:prstGeom>
          <a:solidFill>
            <a:schemeClr val="bg1"/>
          </a:solidFill>
        </p:spPr>
        <p:txBody>
          <a:bodyPr wrap="square" rtlCol="0">
            <a:spAutoFit/>
          </a:bodyPr>
          <a:lstStyle/>
          <a:p>
            <a:r>
              <a:rPr kumimoji="1" lang="ja-JP" altLang="en-US" sz="2000" i="1" dirty="0">
                <a:latin typeface="Times New Roman"/>
                <a:cs typeface="Times New Roman"/>
              </a:rPr>
              <a:t>超悪玉キラー</a:t>
            </a:r>
            <a:r>
              <a:rPr kumimoji="1" lang="en-US" altLang="ja-JP" sz="2000" i="1" dirty="0">
                <a:latin typeface="Times New Roman"/>
                <a:cs typeface="Times New Roman"/>
              </a:rPr>
              <a:t>T</a:t>
            </a:r>
            <a:r>
              <a:rPr kumimoji="1" lang="ja-JP" altLang="en-US" sz="2000" i="1" dirty="0">
                <a:latin typeface="Times New Roman"/>
                <a:cs typeface="Times New Roman"/>
              </a:rPr>
              <a:t>細胞</a:t>
            </a:r>
          </a:p>
        </p:txBody>
      </p:sp>
      <p:sp>
        <p:nvSpPr>
          <p:cNvPr id="12" name="テキスト ボックス 11"/>
          <p:cNvSpPr txBox="1"/>
          <p:nvPr/>
        </p:nvSpPr>
        <p:spPr>
          <a:xfrm>
            <a:off x="2082800" y="5289490"/>
            <a:ext cx="5520267" cy="707886"/>
          </a:xfrm>
          <a:prstGeom prst="rect">
            <a:avLst/>
          </a:prstGeom>
          <a:solidFill>
            <a:schemeClr val="bg1"/>
          </a:solidFill>
        </p:spPr>
        <p:txBody>
          <a:bodyPr wrap="square" rtlCol="0" anchor="ctr">
            <a:spAutoFit/>
          </a:bodyPr>
          <a:lstStyle/>
          <a:p>
            <a:pPr algn="ctr"/>
            <a:r>
              <a:rPr kumimoji="1" lang="ja-JP" altLang="en-US" sz="2000" i="1" dirty="0">
                <a:latin typeface="Times New Roman"/>
                <a:cs typeface="Times New Roman"/>
              </a:rPr>
              <a:t>精神的ストレスで</a:t>
            </a:r>
            <a:r>
              <a:rPr lang="ja-JP" altLang="en-US" sz="2000" i="1" dirty="0">
                <a:latin typeface="Times New Roman"/>
                <a:cs typeface="Times New Roman"/>
              </a:rPr>
              <a:t>増加した</a:t>
            </a:r>
            <a:r>
              <a:rPr kumimoji="1" lang="ja-JP" altLang="en-US" sz="2000" i="1" dirty="0">
                <a:latin typeface="Times New Roman"/>
                <a:cs typeface="Times New Roman"/>
              </a:rPr>
              <a:t>悪玉キラー</a:t>
            </a:r>
            <a:r>
              <a:rPr kumimoji="1" lang="en-US" altLang="ja-JP" sz="2000" i="1" dirty="0">
                <a:latin typeface="Times New Roman"/>
                <a:cs typeface="Times New Roman"/>
              </a:rPr>
              <a:t>T</a:t>
            </a:r>
            <a:r>
              <a:rPr kumimoji="1" lang="ja-JP" altLang="en-US" sz="2000" i="1" dirty="0">
                <a:latin typeface="Times New Roman"/>
                <a:cs typeface="Times New Roman"/>
              </a:rPr>
              <a:t>細胞が</a:t>
            </a:r>
            <a:endParaRPr kumimoji="1" lang="en-US" altLang="ja-JP" sz="2000" i="1" dirty="0">
              <a:latin typeface="Times New Roman"/>
              <a:cs typeface="Times New Roman"/>
            </a:endParaRPr>
          </a:p>
          <a:p>
            <a:pPr algn="ctr"/>
            <a:r>
              <a:rPr lang="ja-JP" altLang="en-US" sz="2000" i="1" dirty="0">
                <a:latin typeface="Times New Roman"/>
                <a:cs typeface="Times New Roman"/>
              </a:rPr>
              <a:t>水素ガスで低下</a:t>
            </a:r>
            <a:r>
              <a:rPr kumimoji="1" lang="en-US" altLang="ja-JP" sz="2000" i="1" dirty="0">
                <a:latin typeface="Times New Roman"/>
                <a:cs typeface="Times New Roman"/>
              </a:rPr>
              <a:t> !!</a:t>
            </a:r>
            <a:endParaRPr kumimoji="1" lang="ja-JP" altLang="en-US" sz="2000" i="1" dirty="0">
              <a:latin typeface="Times New Roman"/>
              <a:cs typeface="Times New Roman"/>
            </a:endParaRPr>
          </a:p>
        </p:txBody>
      </p:sp>
      <p:sp>
        <p:nvSpPr>
          <p:cNvPr id="17" name="テキスト ボックス 16">
            <a:extLst>
              <a:ext uri="{FF2B5EF4-FFF2-40B4-BE49-F238E27FC236}">
                <a16:creationId xmlns:a16="http://schemas.microsoft.com/office/drawing/2014/main" id="{4BF67D6D-82A4-3B4D-82AD-0DC4AA76CB3A}"/>
              </a:ext>
            </a:extLst>
          </p:cNvPr>
          <p:cNvSpPr txBox="1"/>
          <p:nvPr/>
        </p:nvSpPr>
        <p:spPr>
          <a:xfrm>
            <a:off x="6404658" y="4871733"/>
            <a:ext cx="1029593" cy="307777"/>
          </a:xfrm>
          <a:prstGeom prst="rect">
            <a:avLst/>
          </a:prstGeom>
          <a:noFill/>
        </p:spPr>
        <p:txBody>
          <a:bodyPr wrap="square" rtlCol="0">
            <a:spAutoFit/>
          </a:bodyPr>
          <a:lstStyle/>
          <a:p>
            <a:r>
              <a:rPr kumimoji="1" lang="ja-JP" altLang="en-US" sz="1400" i="1"/>
              <a:t>　水素ガス</a:t>
            </a:r>
            <a:endParaRPr kumimoji="1" lang="ja-JP" altLang="en-US" sz="1400" i="1" dirty="0"/>
          </a:p>
        </p:txBody>
      </p:sp>
      <p:sp>
        <p:nvSpPr>
          <p:cNvPr id="18" name="テキスト ボックス 17">
            <a:extLst>
              <a:ext uri="{FF2B5EF4-FFF2-40B4-BE49-F238E27FC236}">
                <a16:creationId xmlns:a16="http://schemas.microsoft.com/office/drawing/2014/main" id="{8845CE96-4C85-A443-9180-A2DCD9B134DD}"/>
              </a:ext>
            </a:extLst>
          </p:cNvPr>
          <p:cNvSpPr txBox="1"/>
          <p:nvPr/>
        </p:nvSpPr>
        <p:spPr>
          <a:xfrm>
            <a:off x="6748534" y="1788478"/>
            <a:ext cx="1386177" cy="307777"/>
          </a:xfrm>
          <a:prstGeom prst="rect">
            <a:avLst/>
          </a:prstGeom>
          <a:noFill/>
        </p:spPr>
        <p:txBody>
          <a:bodyPr wrap="square" rtlCol="0">
            <a:spAutoFit/>
          </a:bodyPr>
          <a:lstStyle/>
          <a:p>
            <a:r>
              <a:rPr kumimoji="1" lang="ja-JP" altLang="en-US" sz="1400" i="1"/>
              <a:t>　水素ガス</a:t>
            </a:r>
            <a:r>
              <a:rPr kumimoji="1" lang="en-US" altLang="ja-JP" sz="1400" i="1" dirty="0"/>
              <a:t> (-)</a:t>
            </a:r>
            <a:endParaRPr kumimoji="1" lang="ja-JP" altLang="en-US" sz="1400" i="1" dirty="0"/>
          </a:p>
        </p:txBody>
      </p:sp>
      <p:grpSp>
        <p:nvGrpSpPr>
          <p:cNvPr id="19" name="グループ化 18">
            <a:extLst>
              <a:ext uri="{FF2B5EF4-FFF2-40B4-BE49-F238E27FC236}">
                <a16:creationId xmlns:a16="http://schemas.microsoft.com/office/drawing/2014/main" id="{5D32DED2-532F-AE47-97DF-9A3045FDB35E}"/>
              </a:ext>
            </a:extLst>
          </p:cNvPr>
          <p:cNvGrpSpPr/>
          <p:nvPr/>
        </p:nvGrpSpPr>
        <p:grpSpPr>
          <a:xfrm>
            <a:off x="5871747" y="6386922"/>
            <a:ext cx="3272253" cy="470220"/>
            <a:chOff x="2204639" y="5231194"/>
            <a:chExt cx="3272253" cy="470220"/>
          </a:xfrm>
        </p:grpSpPr>
        <p:pic>
          <p:nvPicPr>
            <p:cNvPr id="20" name="図 19" descr="グラフィック, 挿絵 が含まれている画像&#10;&#10;自動的に生成された説明">
              <a:extLst>
                <a:ext uri="{FF2B5EF4-FFF2-40B4-BE49-F238E27FC236}">
                  <a16:creationId xmlns:a16="http://schemas.microsoft.com/office/drawing/2014/main" id="{9619F131-0605-C040-9E98-42DA5E76A6A9}"/>
                </a:ext>
              </a:extLst>
            </p:cNvPr>
            <p:cNvPicPr>
              <a:picLocks noChangeAspect="1"/>
            </p:cNvPicPr>
            <p:nvPr/>
          </p:nvPicPr>
          <p:blipFill>
            <a:blip r:embed="rId3"/>
            <a:stretch>
              <a:fillRect/>
            </a:stretch>
          </p:blipFill>
          <p:spPr>
            <a:xfrm>
              <a:off x="2204639" y="5231194"/>
              <a:ext cx="437315" cy="470220"/>
            </a:xfrm>
            <a:prstGeom prst="rect">
              <a:avLst/>
            </a:prstGeom>
          </p:spPr>
        </p:pic>
        <p:sp>
          <p:nvSpPr>
            <p:cNvPr id="21" name="正方形/長方形 20">
              <a:extLst>
                <a:ext uri="{FF2B5EF4-FFF2-40B4-BE49-F238E27FC236}">
                  <a16:creationId xmlns:a16="http://schemas.microsoft.com/office/drawing/2014/main" id="{F2411761-12F0-7841-BE12-EB70183729FE}"/>
                </a:ext>
              </a:extLst>
            </p:cNvPr>
            <p:cNvSpPr/>
            <p:nvPr/>
          </p:nvSpPr>
          <p:spPr>
            <a:xfrm>
              <a:off x="2592769" y="5343738"/>
              <a:ext cx="2884123" cy="338554"/>
            </a:xfrm>
            <a:prstGeom prst="rect">
              <a:avLst/>
            </a:prstGeom>
          </p:spPr>
          <p:txBody>
            <a:bodyPr wrap="none">
              <a:spAutoFit/>
            </a:bodyPr>
            <a:lstStyle/>
            <a:p>
              <a:r>
                <a:rPr lang="ja-JP" altLang="en-US" sz="1600" i="1" dirty="0">
                  <a:latin typeface="Times New Roman"/>
                  <a:cs typeface="Times New Roman"/>
                </a:rPr>
                <a:t>くまもと免疫統合医療クリニック</a:t>
              </a:r>
              <a:endParaRPr lang="en-US" altLang="ja-JP" sz="1600" i="1" dirty="0">
                <a:latin typeface="Times New Roman"/>
                <a:cs typeface="Times New Roman"/>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linds(horizontal)">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2277533" y="1540934"/>
            <a:ext cx="4802158" cy="2895599"/>
          </a:xfrm>
          <a:prstGeom prst="rect">
            <a:avLst/>
          </a:prstGeom>
        </p:spPr>
      </p:pic>
      <p:sp>
        <p:nvSpPr>
          <p:cNvPr id="3" name="テキスト ボックス 2"/>
          <p:cNvSpPr txBox="1"/>
          <p:nvPr/>
        </p:nvSpPr>
        <p:spPr>
          <a:xfrm>
            <a:off x="1381818" y="741922"/>
            <a:ext cx="2456090" cy="646331"/>
          </a:xfrm>
          <a:prstGeom prst="rect">
            <a:avLst/>
          </a:prstGeom>
          <a:solidFill>
            <a:schemeClr val="bg1"/>
          </a:solidFill>
        </p:spPr>
        <p:txBody>
          <a:bodyPr wrap="square" rtlCol="0">
            <a:spAutoFit/>
          </a:bodyPr>
          <a:lstStyle/>
          <a:p>
            <a:r>
              <a:rPr kumimoji="1" lang="ja-JP" altLang="en-US" sz="2000" i="1" dirty="0">
                <a:latin typeface="Times New Roman"/>
                <a:cs typeface="Times New Roman"/>
              </a:rPr>
              <a:t>超悪玉キラー</a:t>
            </a:r>
            <a:r>
              <a:rPr kumimoji="1" lang="en-US" altLang="ja-JP" sz="2000" i="1" dirty="0">
                <a:latin typeface="Times New Roman"/>
                <a:cs typeface="Times New Roman"/>
              </a:rPr>
              <a:t>T</a:t>
            </a:r>
            <a:r>
              <a:rPr kumimoji="1" lang="ja-JP" altLang="en-US" sz="2000" i="1" dirty="0">
                <a:latin typeface="Times New Roman"/>
                <a:cs typeface="Times New Roman"/>
              </a:rPr>
              <a:t>細胞</a:t>
            </a:r>
            <a:endParaRPr kumimoji="1" lang="en-US" altLang="ja-JP" sz="2000" i="1" dirty="0">
              <a:latin typeface="Times New Roman"/>
              <a:cs typeface="Times New Roman"/>
            </a:endParaRPr>
          </a:p>
          <a:p>
            <a:r>
              <a:rPr lang="ja-JP" altLang="en-US" sz="1600" i="1" dirty="0">
                <a:latin typeface="Times New Roman"/>
                <a:cs typeface="Times New Roman"/>
              </a:rPr>
              <a:t>子宮頸癌再発</a:t>
            </a:r>
            <a:r>
              <a:rPr lang="en-US" altLang="ja-JP" sz="1600" i="1" dirty="0">
                <a:latin typeface="Times New Roman"/>
                <a:cs typeface="Times New Roman"/>
              </a:rPr>
              <a:t> 50 yo </a:t>
            </a:r>
            <a:r>
              <a:rPr lang="ja-JP" altLang="en-US" sz="1600" i="1" dirty="0">
                <a:latin typeface="Times New Roman"/>
                <a:cs typeface="Times New Roman"/>
              </a:rPr>
              <a:t>女性</a:t>
            </a:r>
            <a:endParaRPr kumimoji="1" lang="ja-JP" altLang="en-US" sz="1600" i="1" dirty="0">
              <a:latin typeface="Times New Roman"/>
              <a:cs typeface="Times New Roman"/>
            </a:endParaRPr>
          </a:p>
        </p:txBody>
      </p:sp>
      <p:cxnSp>
        <p:nvCxnSpPr>
          <p:cNvPr id="5" name="直線コネクタ 4"/>
          <p:cNvCxnSpPr/>
          <p:nvPr/>
        </p:nvCxnSpPr>
        <p:spPr>
          <a:xfrm>
            <a:off x="3064933" y="3445933"/>
            <a:ext cx="3826934" cy="1588"/>
          </a:xfrm>
          <a:prstGeom prst="line">
            <a:avLst/>
          </a:prstGeom>
          <a:ln w="635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6" name="正方形/長方形 5"/>
          <p:cNvSpPr/>
          <p:nvPr/>
        </p:nvSpPr>
        <p:spPr>
          <a:xfrm>
            <a:off x="4685647" y="1755801"/>
            <a:ext cx="3168506" cy="369332"/>
          </a:xfrm>
          <a:prstGeom prst="rect">
            <a:avLst/>
          </a:prstGeom>
          <a:effectLst/>
        </p:spPr>
        <p:style>
          <a:lnRef idx="1">
            <a:schemeClr val="accent1"/>
          </a:lnRef>
          <a:fillRef idx="2">
            <a:schemeClr val="accent1"/>
          </a:fillRef>
          <a:effectRef idx="1">
            <a:schemeClr val="accent1"/>
          </a:effectRef>
          <a:fontRef idx="minor">
            <a:schemeClr val="dk1"/>
          </a:fontRef>
        </p:style>
        <p:txBody>
          <a:bodyPr wrap="none">
            <a:spAutoFit/>
          </a:bodyPr>
          <a:lstStyle/>
          <a:p>
            <a:r>
              <a:rPr lang="ja-JP" altLang="en-US" i="1" dirty="0">
                <a:latin typeface="Times New Roman"/>
                <a:cs typeface="Times New Roman"/>
              </a:rPr>
              <a:t>職場の同僚に不満を述べた</a:t>
            </a:r>
            <a:r>
              <a:rPr lang="en-US" altLang="ja-JP" i="1" dirty="0">
                <a:latin typeface="Times New Roman"/>
                <a:cs typeface="Times New Roman"/>
              </a:rPr>
              <a:t> !!</a:t>
            </a:r>
            <a:endParaRPr lang="ja-JP" altLang="en-US" i="1" dirty="0">
              <a:latin typeface="Times New Roman"/>
              <a:cs typeface="Times New Roman"/>
            </a:endParaRPr>
          </a:p>
        </p:txBody>
      </p:sp>
      <p:sp>
        <p:nvSpPr>
          <p:cNvPr id="7" name="左右矢印 6">
            <a:extLst>
              <a:ext uri="{FF2B5EF4-FFF2-40B4-BE49-F238E27FC236}">
                <a16:creationId xmlns:a16="http://schemas.microsoft.com/office/drawing/2014/main" id="{14B94D40-0BD1-9F44-9752-5A81AD6F43B4}"/>
              </a:ext>
            </a:extLst>
          </p:cNvPr>
          <p:cNvSpPr/>
          <p:nvPr/>
        </p:nvSpPr>
        <p:spPr>
          <a:xfrm>
            <a:off x="3488788" y="4911118"/>
            <a:ext cx="3052689" cy="195454"/>
          </a:xfrm>
          <a:prstGeom prst="leftRightArrow">
            <a:avLst/>
          </a:prstGeom>
          <a:solidFill>
            <a:srgbClr val="92D05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6CCF9AAC-75CD-E546-9DFF-AA2910FED0D5}"/>
              </a:ext>
            </a:extLst>
          </p:cNvPr>
          <p:cNvSpPr txBox="1"/>
          <p:nvPr/>
        </p:nvSpPr>
        <p:spPr>
          <a:xfrm>
            <a:off x="6404658" y="4871733"/>
            <a:ext cx="1029593" cy="307777"/>
          </a:xfrm>
          <a:prstGeom prst="rect">
            <a:avLst/>
          </a:prstGeom>
          <a:noFill/>
        </p:spPr>
        <p:txBody>
          <a:bodyPr wrap="square" rtlCol="0">
            <a:spAutoFit/>
          </a:bodyPr>
          <a:lstStyle/>
          <a:p>
            <a:r>
              <a:rPr kumimoji="1" lang="ja-JP" altLang="en-US" sz="1400" i="1"/>
              <a:t>　水素ガス</a:t>
            </a:r>
            <a:endParaRPr kumimoji="1" lang="ja-JP" altLang="en-US" sz="1400" i="1" dirty="0"/>
          </a:p>
        </p:txBody>
      </p:sp>
      <p:cxnSp>
        <p:nvCxnSpPr>
          <p:cNvPr id="9" name="直線矢印コネクタ 8">
            <a:extLst>
              <a:ext uri="{FF2B5EF4-FFF2-40B4-BE49-F238E27FC236}">
                <a16:creationId xmlns:a16="http://schemas.microsoft.com/office/drawing/2014/main" id="{11862D7B-D323-0C47-8342-ABC69600075C}"/>
              </a:ext>
            </a:extLst>
          </p:cNvPr>
          <p:cNvCxnSpPr/>
          <p:nvPr/>
        </p:nvCxnSpPr>
        <p:spPr>
          <a:xfrm>
            <a:off x="6278046" y="2194559"/>
            <a:ext cx="868339" cy="1336431"/>
          </a:xfrm>
          <a:prstGeom prst="straightConnector1">
            <a:avLst/>
          </a:prstGeom>
          <a:ln w="57150">
            <a:solidFill>
              <a:srgbClr val="0070C0"/>
            </a:solidFill>
            <a:prstDash val="sysDot"/>
            <a:tailEnd type="triangle"/>
          </a:ln>
        </p:spPr>
        <p:style>
          <a:lnRef idx="1">
            <a:schemeClr val="accent6"/>
          </a:lnRef>
          <a:fillRef idx="0">
            <a:schemeClr val="accent6"/>
          </a:fillRef>
          <a:effectRef idx="0">
            <a:schemeClr val="accent6"/>
          </a:effectRef>
          <a:fontRef idx="minor">
            <a:schemeClr val="tx1"/>
          </a:fontRef>
        </p:style>
      </p:cxnSp>
      <p:grpSp>
        <p:nvGrpSpPr>
          <p:cNvPr id="10" name="グループ化 9">
            <a:extLst>
              <a:ext uri="{FF2B5EF4-FFF2-40B4-BE49-F238E27FC236}">
                <a16:creationId xmlns:a16="http://schemas.microsoft.com/office/drawing/2014/main" id="{85293974-9D5D-1A48-A4A8-170035FB4B5E}"/>
              </a:ext>
            </a:extLst>
          </p:cNvPr>
          <p:cNvGrpSpPr/>
          <p:nvPr/>
        </p:nvGrpSpPr>
        <p:grpSpPr>
          <a:xfrm>
            <a:off x="5871747" y="6386922"/>
            <a:ext cx="3272253" cy="470220"/>
            <a:chOff x="2204639" y="5231194"/>
            <a:chExt cx="3272253" cy="470220"/>
          </a:xfrm>
        </p:grpSpPr>
        <p:pic>
          <p:nvPicPr>
            <p:cNvPr id="11" name="図 10" descr="グラフィック, 挿絵 が含まれている画像&#10;&#10;自動的に生成された説明">
              <a:extLst>
                <a:ext uri="{FF2B5EF4-FFF2-40B4-BE49-F238E27FC236}">
                  <a16:creationId xmlns:a16="http://schemas.microsoft.com/office/drawing/2014/main" id="{2670DCDC-7CE9-6742-927C-0F0EA6FECC0B}"/>
                </a:ext>
              </a:extLst>
            </p:cNvPr>
            <p:cNvPicPr>
              <a:picLocks noChangeAspect="1"/>
            </p:cNvPicPr>
            <p:nvPr/>
          </p:nvPicPr>
          <p:blipFill>
            <a:blip r:embed="rId3"/>
            <a:stretch>
              <a:fillRect/>
            </a:stretch>
          </p:blipFill>
          <p:spPr>
            <a:xfrm>
              <a:off x="2204639" y="5231194"/>
              <a:ext cx="437315" cy="470220"/>
            </a:xfrm>
            <a:prstGeom prst="rect">
              <a:avLst/>
            </a:prstGeom>
          </p:spPr>
        </p:pic>
        <p:sp>
          <p:nvSpPr>
            <p:cNvPr id="12" name="正方形/長方形 11">
              <a:extLst>
                <a:ext uri="{FF2B5EF4-FFF2-40B4-BE49-F238E27FC236}">
                  <a16:creationId xmlns:a16="http://schemas.microsoft.com/office/drawing/2014/main" id="{8C122B42-C3DB-8A46-861C-D387708BB593}"/>
                </a:ext>
              </a:extLst>
            </p:cNvPr>
            <p:cNvSpPr/>
            <p:nvPr/>
          </p:nvSpPr>
          <p:spPr>
            <a:xfrm>
              <a:off x="2592769" y="5343738"/>
              <a:ext cx="2884123" cy="338554"/>
            </a:xfrm>
            <a:prstGeom prst="rect">
              <a:avLst/>
            </a:prstGeom>
          </p:spPr>
          <p:txBody>
            <a:bodyPr wrap="none">
              <a:spAutoFit/>
            </a:bodyPr>
            <a:lstStyle/>
            <a:p>
              <a:r>
                <a:rPr lang="ja-JP" altLang="en-US" sz="1600" i="1" dirty="0">
                  <a:latin typeface="Times New Roman"/>
                  <a:cs typeface="Times New Roman"/>
                </a:rPr>
                <a:t>くまもと免疫統合医療クリニック</a:t>
              </a:r>
              <a:endParaRPr lang="en-US" altLang="ja-JP" sz="1600" i="1" dirty="0">
                <a:latin typeface="Times New Roman"/>
                <a:cs typeface="Times New Roman"/>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strips(downLeft)">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574029" y="1532222"/>
            <a:ext cx="6569310" cy="523220"/>
          </a:xfrm>
          <a:prstGeom prst="rect">
            <a:avLst/>
          </a:prstGeom>
        </p:spPr>
        <p:txBody>
          <a:bodyPr wrap="none">
            <a:spAutoFit/>
          </a:bodyPr>
          <a:lstStyle/>
          <a:p>
            <a:r>
              <a:rPr lang="ja-JP" altLang="en-US" sz="2800" b="1" i="1" dirty="0">
                <a:latin typeface="Times New Roman"/>
                <a:cs typeface="Times New Roman"/>
              </a:rPr>
              <a:t>水素ガスは新型コロナウイルスにも効く</a:t>
            </a:r>
            <a:r>
              <a:rPr lang="en-US" altLang="ja-JP" sz="2800" b="1" i="1" dirty="0">
                <a:latin typeface="Times New Roman"/>
                <a:cs typeface="Times New Roman"/>
              </a:rPr>
              <a:t> !!</a:t>
            </a:r>
          </a:p>
        </p:txBody>
      </p:sp>
      <p:sp>
        <p:nvSpPr>
          <p:cNvPr id="4" name="正方形/長方形 3">
            <a:extLst>
              <a:ext uri="{FF2B5EF4-FFF2-40B4-BE49-F238E27FC236}">
                <a16:creationId xmlns:a16="http://schemas.microsoft.com/office/drawing/2014/main" id="{E416EC7C-3BE3-4823-9A0F-016F37C5BFD9}"/>
              </a:ext>
            </a:extLst>
          </p:cNvPr>
          <p:cNvSpPr/>
          <p:nvPr/>
        </p:nvSpPr>
        <p:spPr>
          <a:xfrm>
            <a:off x="2548636" y="2262950"/>
            <a:ext cx="4512774" cy="2677656"/>
          </a:xfrm>
          <a:prstGeom prst="rect">
            <a:avLst/>
          </a:prstGeom>
        </p:spPr>
        <p:txBody>
          <a:bodyPr wrap="none">
            <a:spAutoFit/>
          </a:bodyPr>
          <a:lstStyle/>
          <a:p>
            <a:r>
              <a:rPr lang="ja-JP" altLang="en-US" sz="2800" b="1" i="1" dirty="0">
                <a:latin typeface="Times New Roman"/>
                <a:cs typeface="Times New Roman"/>
              </a:rPr>
              <a:t>すごい水素パワー</a:t>
            </a:r>
            <a:r>
              <a:rPr lang="en-US" altLang="ja-JP" sz="2800" b="1" i="1" dirty="0">
                <a:latin typeface="Times New Roman"/>
                <a:cs typeface="Times New Roman"/>
              </a:rPr>
              <a:t>  !!</a:t>
            </a:r>
          </a:p>
          <a:p>
            <a:r>
              <a:rPr lang="ja-JP" altLang="en-US" sz="2800" b="1" i="1" dirty="0">
                <a:latin typeface="Times New Roman"/>
                <a:cs typeface="Times New Roman"/>
              </a:rPr>
              <a:t>　</a:t>
            </a:r>
            <a:r>
              <a:rPr lang="en-US" altLang="ja-JP" sz="2800" b="1" i="1" dirty="0">
                <a:solidFill>
                  <a:schemeClr val="bg1">
                    <a:lumMod val="75000"/>
                  </a:schemeClr>
                </a:solidFill>
                <a:latin typeface="Times New Roman"/>
                <a:cs typeface="Times New Roman"/>
              </a:rPr>
              <a:t>1. </a:t>
            </a:r>
            <a:r>
              <a:rPr lang="ja-JP" altLang="en-US" sz="2800" b="1" i="1" dirty="0">
                <a:solidFill>
                  <a:schemeClr val="bg1">
                    <a:lumMod val="75000"/>
                  </a:schemeClr>
                </a:solidFill>
                <a:latin typeface="Times New Roman"/>
                <a:cs typeface="Times New Roman"/>
              </a:rPr>
              <a:t>ガンに効く</a:t>
            </a:r>
            <a:endParaRPr lang="en-US" altLang="ja-JP" sz="2800" b="1" i="1" dirty="0">
              <a:solidFill>
                <a:schemeClr val="bg1">
                  <a:lumMod val="75000"/>
                </a:schemeClr>
              </a:solidFill>
              <a:latin typeface="Times New Roman"/>
              <a:cs typeface="Times New Roman"/>
            </a:endParaRPr>
          </a:p>
          <a:p>
            <a:r>
              <a:rPr lang="ja-JP" altLang="en-US" sz="2800" b="1" i="1" dirty="0">
                <a:solidFill>
                  <a:schemeClr val="bg1">
                    <a:lumMod val="75000"/>
                  </a:schemeClr>
                </a:solidFill>
                <a:latin typeface="Times New Roman"/>
                <a:cs typeface="Times New Roman"/>
              </a:rPr>
              <a:t>　</a:t>
            </a:r>
            <a:r>
              <a:rPr lang="en-US" altLang="ja-JP" sz="2800" b="1" i="1" dirty="0">
                <a:solidFill>
                  <a:schemeClr val="bg1">
                    <a:lumMod val="75000"/>
                  </a:schemeClr>
                </a:solidFill>
                <a:latin typeface="Times New Roman"/>
                <a:cs typeface="Times New Roman"/>
              </a:rPr>
              <a:t>2. </a:t>
            </a:r>
            <a:r>
              <a:rPr lang="ja-JP" altLang="en-US" sz="2800" b="1" i="1" dirty="0">
                <a:solidFill>
                  <a:schemeClr val="bg1">
                    <a:lumMod val="75000"/>
                  </a:schemeClr>
                </a:solidFill>
                <a:latin typeface="Times New Roman"/>
                <a:cs typeface="Times New Roman"/>
              </a:rPr>
              <a:t>色白になる</a:t>
            </a:r>
            <a:endParaRPr lang="en-US" altLang="ja-JP" sz="2800" b="1" i="1" dirty="0">
              <a:solidFill>
                <a:schemeClr val="bg1">
                  <a:lumMod val="75000"/>
                </a:schemeClr>
              </a:solidFill>
              <a:latin typeface="Times New Roman"/>
              <a:cs typeface="Times New Roman"/>
            </a:endParaRPr>
          </a:p>
          <a:p>
            <a:r>
              <a:rPr lang="ja-JP" altLang="en-US" sz="2800" b="1" i="1" dirty="0">
                <a:solidFill>
                  <a:schemeClr val="bg1">
                    <a:lumMod val="75000"/>
                  </a:schemeClr>
                </a:solidFill>
                <a:latin typeface="Times New Roman"/>
                <a:cs typeface="Times New Roman"/>
              </a:rPr>
              <a:t>　</a:t>
            </a:r>
            <a:r>
              <a:rPr lang="en-US" altLang="ja-JP" sz="2800" b="1" i="1" dirty="0">
                <a:solidFill>
                  <a:schemeClr val="bg1">
                    <a:lumMod val="75000"/>
                  </a:schemeClr>
                </a:solidFill>
                <a:latin typeface="Times New Roman"/>
                <a:cs typeface="Times New Roman"/>
              </a:rPr>
              <a:t>3. </a:t>
            </a:r>
            <a:r>
              <a:rPr lang="ja-JP" altLang="en-US" sz="2800" b="1" i="1" dirty="0">
                <a:solidFill>
                  <a:schemeClr val="bg1">
                    <a:lumMod val="75000"/>
                  </a:schemeClr>
                </a:solidFill>
                <a:latin typeface="Times New Roman"/>
                <a:cs typeface="Times New Roman"/>
              </a:rPr>
              <a:t>こころが元気になる</a:t>
            </a:r>
            <a:endParaRPr lang="en-US" altLang="ja-JP" sz="2800" b="1" i="1" dirty="0">
              <a:solidFill>
                <a:schemeClr val="bg1">
                  <a:lumMod val="75000"/>
                </a:schemeClr>
              </a:solidFill>
              <a:latin typeface="Times New Roman"/>
              <a:cs typeface="Times New Roman"/>
            </a:endParaRPr>
          </a:p>
          <a:p>
            <a:r>
              <a:rPr lang="ja-JP" altLang="en-US" sz="2800" b="1" i="1" dirty="0">
                <a:latin typeface="Times New Roman"/>
                <a:cs typeface="Times New Roman"/>
              </a:rPr>
              <a:t>　</a:t>
            </a:r>
            <a:r>
              <a:rPr lang="en-US" altLang="ja-JP" sz="2800" b="1" i="1" dirty="0">
                <a:latin typeface="Times New Roman"/>
                <a:cs typeface="Times New Roman"/>
              </a:rPr>
              <a:t>4. </a:t>
            </a:r>
            <a:r>
              <a:rPr lang="ja-JP" altLang="en-US" sz="2800" b="1" i="1" dirty="0">
                <a:solidFill>
                  <a:schemeClr val="accent2"/>
                </a:solidFill>
                <a:latin typeface="Times New Roman"/>
                <a:cs typeface="Times New Roman"/>
              </a:rPr>
              <a:t>新型コロナ</a:t>
            </a:r>
            <a:r>
              <a:rPr lang="ja-JP" altLang="en-US" sz="2800" b="1" i="1" dirty="0">
                <a:latin typeface="Times New Roman"/>
                <a:cs typeface="Times New Roman"/>
              </a:rPr>
              <a:t>にも効く</a:t>
            </a:r>
            <a:endParaRPr lang="en-US" altLang="ja-JP" sz="2800" b="1" i="1" dirty="0">
              <a:latin typeface="Times New Roman"/>
              <a:cs typeface="Times New Roman"/>
            </a:endParaRPr>
          </a:p>
          <a:p>
            <a:r>
              <a:rPr lang="ja-JP" altLang="en-US" sz="2800" b="1" i="1" dirty="0">
                <a:latin typeface="Times New Roman"/>
                <a:cs typeface="Times New Roman"/>
              </a:rPr>
              <a:t>　</a:t>
            </a:r>
            <a:r>
              <a:rPr lang="en-US" altLang="ja-JP" sz="2800" b="1" i="1" dirty="0">
                <a:solidFill>
                  <a:schemeClr val="bg1">
                    <a:lumMod val="75000"/>
                  </a:schemeClr>
                </a:solidFill>
                <a:latin typeface="Times New Roman"/>
                <a:cs typeface="Times New Roman"/>
              </a:rPr>
              <a:t>5. </a:t>
            </a:r>
            <a:r>
              <a:rPr lang="ja-JP" altLang="en-US" sz="2800" b="1" i="1" dirty="0">
                <a:solidFill>
                  <a:schemeClr val="bg1">
                    <a:lumMod val="75000"/>
                  </a:schemeClr>
                </a:solidFill>
                <a:latin typeface="Times New Roman"/>
                <a:cs typeface="Times New Roman"/>
              </a:rPr>
              <a:t>自己免疫性疾患にも効く</a:t>
            </a:r>
            <a:endParaRPr lang="ja-JP" altLang="en-US" sz="2800" dirty="0">
              <a:solidFill>
                <a:schemeClr val="bg1">
                  <a:lumMod val="75000"/>
                </a:schemeClr>
              </a:solidFill>
            </a:endParaRPr>
          </a:p>
        </p:txBody>
      </p:sp>
      <p:grpSp>
        <p:nvGrpSpPr>
          <p:cNvPr id="5" name="グループ化 4">
            <a:extLst>
              <a:ext uri="{FF2B5EF4-FFF2-40B4-BE49-F238E27FC236}">
                <a16:creationId xmlns:a16="http://schemas.microsoft.com/office/drawing/2014/main" id="{F08FE84E-537F-0443-AF48-F0DCADF2EF34}"/>
              </a:ext>
            </a:extLst>
          </p:cNvPr>
          <p:cNvGrpSpPr/>
          <p:nvPr/>
        </p:nvGrpSpPr>
        <p:grpSpPr>
          <a:xfrm>
            <a:off x="5871747" y="6386922"/>
            <a:ext cx="3272253" cy="470220"/>
            <a:chOff x="2204639" y="5231194"/>
            <a:chExt cx="3272253" cy="470220"/>
          </a:xfrm>
        </p:grpSpPr>
        <p:pic>
          <p:nvPicPr>
            <p:cNvPr id="6" name="図 5" descr="グラフィック, 挿絵 が含まれている画像&#10;&#10;自動的に生成された説明">
              <a:extLst>
                <a:ext uri="{FF2B5EF4-FFF2-40B4-BE49-F238E27FC236}">
                  <a16:creationId xmlns:a16="http://schemas.microsoft.com/office/drawing/2014/main" id="{90607369-8DA7-2140-ACED-9D721C7D9796}"/>
                </a:ext>
              </a:extLst>
            </p:cNvPr>
            <p:cNvPicPr>
              <a:picLocks noChangeAspect="1"/>
            </p:cNvPicPr>
            <p:nvPr/>
          </p:nvPicPr>
          <p:blipFill>
            <a:blip r:embed="rId2"/>
            <a:stretch>
              <a:fillRect/>
            </a:stretch>
          </p:blipFill>
          <p:spPr>
            <a:xfrm>
              <a:off x="2204639" y="5231194"/>
              <a:ext cx="437315" cy="470220"/>
            </a:xfrm>
            <a:prstGeom prst="rect">
              <a:avLst/>
            </a:prstGeom>
          </p:spPr>
        </p:pic>
        <p:sp>
          <p:nvSpPr>
            <p:cNvPr id="7" name="正方形/長方形 6">
              <a:extLst>
                <a:ext uri="{FF2B5EF4-FFF2-40B4-BE49-F238E27FC236}">
                  <a16:creationId xmlns:a16="http://schemas.microsoft.com/office/drawing/2014/main" id="{4072725E-ADE4-5D41-997C-6EF63A7941B3}"/>
                </a:ext>
              </a:extLst>
            </p:cNvPr>
            <p:cNvSpPr/>
            <p:nvPr/>
          </p:nvSpPr>
          <p:spPr>
            <a:xfrm>
              <a:off x="2592769" y="5343738"/>
              <a:ext cx="2884123" cy="338554"/>
            </a:xfrm>
            <a:prstGeom prst="rect">
              <a:avLst/>
            </a:prstGeom>
          </p:spPr>
          <p:txBody>
            <a:bodyPr wrap="none">
              <a:spAutoFit/>
            </a:bodyPr>
            <a:lstStyle/>
            <a:p>
              <a:r>
                <a:rPr lang="ja-JP" altLang="en-US" sz="1600" i="1" dirty="0">
                  <a:latin typeface="Times New Roman"/>
                  <a:cs typeface="Times New Roman"/>
                </a:rPr>
                <a:t>くまもと免疫統合医療クリニック</a:t>
              </a:r>
              <a:endParaRPr lang="en-US" altLang="ja-JP" sz="1600" i="1" dirty="0">
                <a:latin typeface="Times New Roman"/>
                <a:cs typeface="Times New Roman"/>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171450" y="1485900"/>
            <a:ext cx="8801100" cy="3886200"/>
          </a:xfrm>
          <a:prstGeom prst="rect">
            <a:avLst/>
          </a:prstGeom>
        </p:spPr>
      </p:pic>
      <p:sp>
        <p:nvSpPr>
          <p:cNvPr id="3" name="正方形/長方形 2"/>
          <p:cNvSpPr/>
          <p:nvPr/>
        </p:nvSpPr>
        <p:spPr>
          <a:xfrm>
            <a:off x="1641763" y="907242"/>
            <a:ext cx="6108163" cy="954107"/>
          </a:xfrm>
          <a:prstGeom prst="rect">
            <a:avLst/>
          </a:prstGeom>
        </p:spPr>
        <p:style>
          <a:lnRef idx="1">
            <a:schemeClr val="accent1"/>
          </a:lnRef>
          <a:fillRef idx="2">
            <a:schemeClr val="accent1"/>
          </a:fillRef>
          <a:effectRef idx="1">
            <a:schemeClr val="accent1"/>
          </a:effectRef>
          <a:fontRef idx="minor">
            <a:schemeClr val="dk1"/>
          </a:fontRef>
        </p:style>
        <p:txBody>
          <a:bodyPr wrap="none" anchor="ctr">
            <a:spAutoFit/>
          </a:bodyPr>
          <a:lstStyle/>
          <a:p>
            <a:pPr algn="ctr"/>
            <a:r>
              <a:rPr lang="ja-JP" altLang="en-US" sz="2800" b="1" i="1" dirty="0">
                <a:latin typeface="Times New Roman"/>
                <a:cs typeface="Times New Roman"/>
              </a:rPr>
              <a:t>水素酸素吸入が新型コロナウイルスに</a:t>
            </a:r>
            <a:endParaRPr lang="en-US" altLang="ja-JP" sz="2800" b="1" i="1" dirty="0">
              <a:latin typeface="Times New Roman"/>
              <a:cs typeface="Times New Roman"/>
            </a:endParaRPr>
          </a:p>
          <a:p>
            <a:pPr algn="ctr"/>
            <a:r>
              <a:rPr lang="ja-JP" altLang="en-US" sz="2800" b="1" i="1" dirty="0">
                <a:latin typeface="Times New Roman"/>
                <a:cs typeface="Times New Roman"/>
              </a:rPr>
              <a:t>効果があるという中国の発表</a:t>
            </a:r>
            <a:endParaRPr lang="ja-JP" altLang="en-US" sz="2800" dirty="0"/>
          </a:p>
        </p:txBody>
      </p:sp>
      <p:sp>
        <p:nvSpPr>
          <p:cNvPr id="4" name="正方形/長方形 3"/>
          <p:cNvSpPr/>
          <p:nvPr/>
        </p:nvSpPr>
        <p:spPr>
          <a:xfrm>
            <a:off x="355600" y="5503333"/>
            <a:ext cx="8616949" cy="646331"/>
          </a:xfrm>
          <a:prstGeom prst="rect">
            <a:avLst/>
          </a:prstGeom>
        </p:spPr>
        <p:txBody>
          <a:bodyPr wrap="square">
            <a:spAutoFit/>
          </a:bodyPr>
          <a:lstStyle/>
          <a:p>
            <a:r>
              <a:rPr lang="ja-JP" altLang="en-US" dirty="0"/>
              <a:t>中国の著名な呼吸器疾患専門医・</a:t>
            </a:r>
            <a:r>
              <a:rPr lang="ja-JP" altLang="en-US" b="1" i="1" dirty="0">
                <a:solidFill>
                  <a:srgbClr val="3366FF"/>
                </a:solidFill>
              </a:rPr>
              <a:t>鍾南山氏</a:t>
            </a:r>
            <a:r>
              <a:rPr lang="ja-JP" altLang="en-US" dirty="0"/>
              <a:t>が</a:t>
            </a:r>
            <a:r>
              <a:rPr lang="en-US" altLang="ja-JP" dirty="0"/>
              <a:t>CCTV</a:t>
            </a:r>
            <a:r>
              <a:rPr lang="ja-JP" altLang="en-US" dirty="0"/>
              <a:t>で、水素・酸素混合ガス吸入器が新型コロナウイルによる肺炎治療に採用され、一定の効果を上げていると発表しました。</a:t>
            </a:r>
          </a:p>
        </p:txBody>
      </p:sp>
      <p:grpSp>
        <p:nvGrpSpPr>
          <p:cNvPr id="5" name="グループ化 4">
            <a:extLst>
              <a:ext uri="{FF2B5EF4-FFF2-40B4-BE49-F238E27FC236}">
                <a16:creationId xmlns:a16="http://schemas.microsoft.com/office/drawing/2014/main" id="{236982E9-399E-9541-8EF1-75A3A95982C8}"/>
              </a:ext>
            </a:extLst>
          </p:cNvPr>
          <p:cNvGrpSpPr/>
          <p:nvPr/>
        </p:nvGrpSpPr>
        <p:grpSpPr>
          <a:xfrm>
            <a:off x="5871747" y="6386922"/>
            <a:ext cx="3272253" cy="470220"/>
            <a:chOff x="2204639" y="5231194"/>
            <a:chExt cx="3272253" cy="470220"/>
          </a:xfrm>
        </p:grpSpPr>
        <p:pic>
          <p:nvPicPr>
            <p:cNvPr id="6" name="図 5" descr="グラフィック, 挿絵 が含まれている画像&#10;&#10;自動的に生成された説明">
              <a:extLst>
                <a:ext uri="{FF2B5EF4-FFF2-40B4-BE49-F238E27FC236}">
                  <a16:creationId xmlns:a16="http://schemas.microsoft.com/office/drawing/2014/main" id="{EE1BCC1F-8416-AF47-A935-DDE39551E086}"/>
                </a:ext>
              </a:extLst>
            </p:cNvPr>
            <p:cNvPicPr>
              <a:picLocks noChangeAspect="1"/>
            </p:cNvPicPr>
            <p:nvPr/>
          </p:nvPicPr>
          <p:blipFill>
            <a:blip r:embed="rId3"/>
            <a:stretch>
              <a:fillRect/>
            </a:stretch>
          </p:blipFill>
          <p:spPr>
            <a:xfrm>
              <a:off x="2204639" y="5231194"/>
              <a:ext cx="437315" cy="470220"/>
            </a:xfrm>
            <a:prstGeom prst="rect">
              <a:avLst/>
            </a:prstGeom>
          </p:spPr>
        </p:pic>
        <p:sp>
          <p:nvSpPr>
            <p:cNvPr id="7" name="正方形/長方形 6">
              <a:extLst>
                <a:ext uri="{FF2B5EF4-FFF2-40B4-BE49-F238E27FC236}">
                  <a16:creationId xmlns:a16="http://schemas.microsoft.com/office/drawing/2014/main" id="{590E8308-FA93-5A45-B564-97B1E2E8B600}"/>
                </a:ext>
              </a:extLst>
            </p:cNvPr>
            <p:cNvSpPr/>
            <p:nvPr/>
          </p:nvSpPr>
          <p:spPr>
            <a:xfrm>
              <a:off x="2592769" y="5343738"/>
              <a:ext cx="2884123" cy="338554"/>
            </a:xfrm>
            <a:prstGeom prst="rect">
              <a:avLst/>
            </a:prstGeom>
          </p:spPr>
          <p:txBody>
            <a:bodyPr wrap="none">
              <a:spAutoFit/>
            </a:bodyPr>
            <a:lstStyle/>
            <a:p>
              <a:r>
                <a:rPr lang="ja-JP" altLang="en-US" sz="1600" i="1" dirty="0">
                  <a:latin typeface="Times New Roman"/>
                  <a:cs typeface="Times New Roman"/>
                </a:rPr>
                <a:t>くまもと免疫統合医療クリニック</a:t>
              </a:r>
              <a:endParaRPr lang="en-US" altLang="ja-JP" sz="1600" i="1" dirty="0">
                <a:latin typeface="Times New Roman"/>
                <a:cs typeface="Times New Roman"/>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608666" y="2759388"/>
            <a:ext cx="6587067" cy="830997"/>
          </a:xfrm>
          <a:prstGeom prst="rect">
            <a:avLst/>
          </a:prstGeom>
        </p:spPr>
        <p:txBody>
          <a:bodyPr wrap="square" anchor="ctr">
            <a:spAutoFit/>
          </a:bodyPr>
          <a:lstStyle/>
          <a:p>
            <a:pPr algn="ctr"/>
            <a:r>
              <a:rPr lang="ja-JP" altLang="en-US" sz="2400" dirty="0"/>
              <a:t>中国では今年</a:t>
            </a:r>
            <a:r>
              <a:rPr lang="en-US" altLang="ja-JP" sz="2400" dirty="0"/>
              <a:t>2</a:t>
            </a:r>
            <a:r>
              <a:rPr lang="ja-JP" altLang="en-US" sz="2400" dirty="0"/>
              <a:t>月、水素・酸素混合ガス吸入器が</a:t>
            </a:r>
            <a:endParaRPr lang="en-US" altLang="ja-JP" sz="2400" dirty="0"/>
          </a:p>
          <a:p>
            <a:pPr algn="ctr"/>
            <a:r>
              <a:rPr lang="ja-JP" altLang="en-US" sz="2400" i="1" u="sng" dirty="0">
                <a:solidFill>
                  <a:schemeClr val="accent2"/>
                </a:solidFill>
              </a:rPr>
              <a:t>国家</a:t>
            </a:r>
            <a:r>
              <a:rPr lang="en-US" altLang="ja-JP" sz="2400" i="1" u="sng" dirty="0">
                <a:solidFill>
                  <a:schemeClr val="accent2"/>
                </a:solidFill>
              </a:rPr>
              <a:t>Ⅲ</a:t>
            </a:r>
            <a:r>
              <a:rPr lang="ja-JP" altLang="en-US" sz="2400" i="1" u="sng" dirty="0">
                <a:solidFill>
                  <a:schemeClr val="accent2"/>
                </a:solidFill>
              </a:rPr>
              <a:t>類医療機器に認証</a:t>
            </a:r>
            <a:r>
              <a:rPr lang="ja-JP" altLang="en-US" sz="2400" dirty="0"/>
              <a:t>されました。</a:t>
            </a:r>
          </a:p>
        </p:txBody>
      </p:sp>
      <p:grpSp>
        <p:nvGrpSpPr>
          <p:cNvPr id="4" name="グループ化 3">
            <a:extLst>
              <a:ext uri="{FF2B5EF4-FFF2-40B4-BE49-F238E27FC236}">
                <a16:creationId xmlns:a16="http://schemas.microsoft.com/office/drawing/2014/main" id="{60515D45-8583-C741-ABF7-98CF38AD1329}"/>
              </a:ext>
            </a:extLst>
          </p:cNvPr>
          <p:cNvGrpSpPr/>
          <p:nvPr/>
        </p:nvGrpSpPr>
        <p:grpSpPr>
          <a:xfrm>
            <a:off x="5871747" y="6386922"/>
            <a:ext cx="3272253" cy="470220"/>
            <a:chOff x="2204639" y="5231194"/>
            <a:chExt cx="3272253" cy="470220"/>
          </a:xfrm>
        </p:grpSpPr>
        <p:pic>
          <p:nvPicPr>
            <p:cNvPr id="5" name="図 4" descr="グラフィック, 挿絵 が含まれている画像&#10;&#10;自動的に生成された説明">
              <a:extLst>
                <a:ext uri="{FF2B5EF4-FFF2-40B4-BE49-F238E27FC236}">
                  <a16:creationId xmlns:a16="http://schemas.microsoft.com/office/drawing/2014/main" id="{6070164D-F739-A942-9BB7-B46E9B36FB20}"/>
                </a:ext>
              </a:extLst>
            </p:cNvPr>
            <p:cNvPicPr>
              <a:picLocks noChangeAspect="1"/>
            </p:cNvPicPr>
            <p:nvPr/>
          </p:nvPicPr>
          <p:blipFill>
            <a:blip r:embed="rId2"/>
            <a:stretch>
              <a:fillRect/>
            </a:stretch>
          </p:blipFill>
          <p:spPr>
            <a:xfrm>
              <a:off x="2204639" y="5231194"/>
              <a:ext cx="437315" cy="470220"/>
            </a:xfrm>
            <a:prstGeom prst="rect">
              <a:avLst/>
            </a:prstGeom>
          </p:spPr>
        </p:pic>
        <p:sp>
          <p:nvSpPr>
            <p:cNvPr id="6" name="正方形/長方形 5">
              <a:extLst>
                <a:ext uri="{FF2B5EF4-FFF2-40B4-BE49-F238E27FC236}">
                  <a16:creationId xmlns:a16="http://schemas.microsoft.com/office/drawing/2014/main" id="{6AD37EE9-366E-6B48-980C-2EB4937D7EA7}"/>
                </a:ext>
              </a:extLst>
            </p:cNvPr>
            <p:cNvSpPr/>
            <p:nvPr/>
          </p:nvSpPr>
          <p:spPr>
            <a:xfrm>
              <a:off x="2592769" y="5343738"/>
              <a:ext cx="2884123" cy="338554"/>
            </a:xfrm>
            <a:prstGeom prst="rect">
              <a:avLst/>
            </a:prstGeom>
          </p:spPr>
          <p:txBody>
            <a:bodyPr wrap="none">
              <a:spAutoFit/>
            </a:bodyPr>
            <a:lstStyle/>
            <a:p>
              <a:r>
                <a:rPr lang="ja-JP" altLang="en-US" sz="1600" i="1" dirty="0">
                  <a:latin typeface="Times New Roman"/>
                  <a:cs typeface="Times New Roman"/>
                </a:rPr>
                <a:t>くまもと免疫統合医療クリニック</a:t>
              </a:r>
              <a:endParaRPr lang="en-US" altLang="ja-JP" sz="1600" i="1" dirty="0">
                <a:latin typeface="Times New Roman"/>
                <a:cs typeface="Times New Roman"/>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863599" y="2974426"/>
            <a:ext cx="7535334" cy="954107"/>
          </a:xfrm>
          <a:prstGeom prst="rect">
            <a:avLst/>
          </a:prstGeom>
        </p:spPr>
        <p:txBody>
          <a:bodyPr wrap="square" anchor="ctr">
            <a:spAutoFit/>
          </a:bodyPr>
          <a:lstStyle/>
          <a:p>
            <a:pPr algn="ctr"/>
            <a:r>
              <a:rPr lang="ja-JP" altLang="en-US" sz="2800" dirty="0"/>
              <a:t>何故、</a:t>
            </a:r>
            <a:r>
              <a:rPr lang="ja-JP" altLang="en-US" sz="2800" b="1" i="1" dirty="0">
                <a:solidFill>
                  <a:srgbClr val="3366FF"/>
                </a:solidFill>
              </a:rPr>
              <a:t>水素ガス</a:t>
            </a:r>
            <a:r>
              <a:rPr lang="ja-JP" altLang="en-US" sz="2800" dirty="0"/>
              <a:t>が</a:t>
            </a:r>
            <a:r>
              <a:rPr lang="ja-JP" altLang="en-US" sz="2800" b="1" i="1" dirty="0">
                <a:solidFill>
                  <a:schemeClr val="accent2"/>
                </a:solidFill>
              </a:rPr>
              <a:t>新型コロナウイルス</a:t>
            </a:r>
            <a:r>
              <a:rPr lang="ja-JP" altLang="en-US" sz="2800" dirty="0"/>
              <a:t>に</a:t>
            </a:r>
            <a:endParaRPr lang="en-US" altLang="ja-JP" sz="2800" dirty="0"/>
          </a:p>
          <a:p>
            <a:pPr algn="ctr"/>
            <a:r>
              <a:rPr lang="ja-JP" altLang="en-US" sz="2800" dirty="0"/>
              <a:t>有効なのか？</a:t>
            </a:r>
            <a:endParaRPr lang="en-US" altLang="ja-JP" sz="2800" dirty="0"/>
          </a:p>
        </p:txBody>
      </p:sp>
      <p:grpSp>
        <p:nvGrpSpPr>
          <p:cNvPr id="3" name="グループ化 2">
            <a:extLst>
              <a:ext uri="{FF2B5EF4-FFF2-40B4-BE49-F238E27FC236}">
                <a16:creationId xmlns:a16="http://schemas.microsoft.com/office/drawing/2014/main" id="{AA66D28C-D595-E947-84DE-98642CC542AE}"/>
              </a:ext>
            </a:extLst>
          </p:cNvPr>
          <p:cNvGrpSpPr/>
          <p:nvPr/>
        </p:nvGrpSpPr>
        <p:grpSpPr>
          <a:xfrm>
            <a:off x="5871747" y="6386922"/>
            <a:ext cx="3272253" cy="470220"/>
            <a:chOff x="2204639" y="5231194"/>
            <a:chExt cx="3272253" cy="470220"/>
          </a:xfrm>
        </p:grpSpPr>
        <p:pic>
          <p:nvPicPr>
            <p:cNvPr id="4" name="図 3" descr="グラフィック, 挿絵 が含まれている画像&#10;&#10;自動的に生成された説明">
              <a:extLst>
                <a:ext uri="{FF2B5EF4-FFF2-40B4-BE49-F238E27FC236}">
                  <a16:creationId xmlns:a16="http://schemas.microsoft.com/office/drawing/2014/main" id="{032BFAE4-A053-F14A-A298-64B514CA1530}"/>
                </a:ext>
              </a:extLst>
            </p:cNvPr>
            <p:cNvPicPr>
              <a:picLocks noChangeAspect="1"/>
            </p:cNvPicPr>
            <p:nvPr/>
          </p:nvPicPr>
          <p:blipFill>
            <a:blip r:embed="rId2"/>
            <a:stretch>
              <a:fillRect/>
            </a:stretch>
          </p:blipFill>
          <p:spPr>
            <a:xfrm>
              <a:off x="2204639" y="5231194"/>
              <a:ext cx="437315" cy="470220"/>
            </a:xfrm>
            <a:prstGeom prst="rect">
              <a:avLst/>
            </a:prstGeom>
          </p:spPr>
        </p:pic>
        <p:sp>
          <p:nvSpPr>
            <p:cNvPr id="5" name="正方形/長方形 4">
              <a:extLst>
                <a:ext uri="{FF2B5EF4-FFF2-40B4-BE49-F238E27FC236}">
                  <a16:creationId xmlns:a16="http://schemas.microsoft.com/office/drawing/2014/main" id="{DD9C2720-87CE-AA4B-9A92-D5948E73A04B}"/>
                </a:ext>
              </a:extLst>
            </p:cNvPr>
            <p:cNvSpPr/>
            <p:nvPr/>
          </p:nvSpPr>
          <p:spPr>
            <a:xfrm>
              <a:off x="2592769" y="5343738"/>
              <a:ext cx="2884123" cy="338554"/>
            </a:xfrm>
            <a:prstGeom prst="rect">
              <a:avLst/>
            </a:prstGeom>
          </p:spPr>
          <p:txBody>
            <a:bodyPr wrap="none">
              <a:spAutoFit/>
            </a:bodyPr>
            <a:lstStyle/>
            <a:p>
              <a:r>
                <a:rPr lang="ja-JP" altLang="en-US" sz="1600" i="1" dirty="0">
                  <a:latin typeface="Times New Roman"/>
                  <a:cs typeface="Times New Roman"/>
                </a:rPr>
                <a:t>くまもと免疫統合医療クリニック</a:t>
              </a:r>
              <a:endParaRPr lang="en-US" altLang="ja-JP" sz="1600" i="1" dirty="0">
                <a:latin typeface="Times New Roman"/>
                <a:cs typeface="Times New Roman"/>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0" y="489832"/>
            <a:ext cx="9144000" cy="4681345"/>
          </a:xfrm>
          <a:prstGeom prst="rect">
            <a:avLst/>
          </a:prstGeom>
        </p:spPr>
      </p:pic>
      <p:sp>
        <p:nvSpPr>
          <p:cNvPr id="4" name="正方形/長方形 3"/>
          <p:cNvSpPr/>
          <p:nvPr/>
        </p:nvSpPr>
        <p:spPr>
          <a:xfrm>
            <a:off x="1600200" y="5528733"/>
            <a:ext cx="5600700" cy="830997"/>
          </a:xfrm>
          <a:prstGeom prst="rect">
            <a:avLst/>
          </a:prstGeom>
        </p:spPr>
        <p:txBody>
          <a:bodyPr wrap="square" anchor="ctr">
            <a:spAutoFit/>
          </a:bodyPr>
          <a:lstStyle/>
          <a:p>
            <a:pPr algn="ctr"/>
            <a:r>
              <a:rPr lang="en-US" altLang="ja-JP" sz="2400" dirty="0"/>
              <a:t>COVID-19</a:t>
            </a:r>
            <a:r>
              <a:rPr lang="ja-JP" altLang="en-US" sz="2400" dirty="0"/>
              <a:t>患者において</a:t>
            </a:r>
            <a:r>
              <a:rPr lang="ja-JP" altLang="en-US" sz="2400" i="1" dirty="0">
                <a:solidFill>
                  <a:srgbClr val="C0504D"/>
                </a:solidFill>
              </a:rPr>
              <a:t>「キラー</a:t>
            </a:r>
            <a:r>
              <a:rPr lang="en-US" altLang="ja-JP" sz="2400" i="1" dirty="0">
                <a:solidFill>
                  <a:srgbClr val="C0504D"/>
                </a:solidFill>
              </a:rPr>
              <a:t>T</a:t>
            </a:r>
            <a:r>
              <a:rPr lang="ja-JP" altLang="en-US" sz="2400" i="1" dirty="0">
                <a:solidFill>
                  <a:srgbClr val="C0504D"/>
                </a:solidFill>
              </a:rPr>
              <a:t>細胞」</a:t>
            </a:r>
            <a:r>
              <a:rPr lang="ja-JP" altLang="en-US" sz="2400" dirty="0"/>
              <a:t>が著しく減少</a:t>
            </a:r>
          </a:p>
        </p:txBody>
      </p:sp>
      <p:grpSp>
        <p:nvGrpSpPr>
          <p:cNvPr id="5" name="グループ化 4">
            <a:extLst>
              <a:ext uri="{FF2B5EF4-FFF2-40B4-BE49-F238E27FC236}">
                <a16:creationId xmlns:a16="http://schemas.microsoft.com/office/drawing/2014/main" id="{2766582A-5E92-524B-9F24-A673833106A0}"/>
              </a:ext>
            </a:extLst>
          </p:cNvPr>
          <p:cNvGrpSpPr/>
          <p:nvPr/>
        </p:nvGrpSpPr>
        <p:grpSpPr>
          <a:xfrm>
            <a:off x="5871747" y="6386922"/>
            <a:ext cx="3272253" cy="470220"/>
            <a:chOff x="2204639" y="5231194"/>
            <a:chExt cx="3272253" cy="470220"/>
          </a:xfrm>
        </p:grpSpPr>
        <p:pic>
          <p:nvPicPr>
            <p:cNvPr id="6" name="図 5" descr="グラフィック, 挿絵 が含まれている画像&#10;&#10;自動的に生成された説明">
              <a:extLst>
                <a:ext uri="{FF2B5EF4-FFF2-40B4-BE49-F238E27FC236}">
                  <a16:creationId xmlns:a16="http://schemas.microsoft.com/office/drawing/2014/main" id="{44D9C82F-51D6-6542-9F3E-7A2D208F7393}"/>
                </a:ext>
              </a:extLst>
            </p:cNvPr>
            <p:cNvPicPr>
              <a:picLocks noChangeAspect="1"/>
            </p:cNvPicPr>
            <p:nvPr/>
          </p:nvPicPr>
          <p:blipFill>
            <a:blip r:embed="rId3"/>
            <a:stretch>
              <a:fillRect/>
            </a:stretch>
          </p:blipFill>
          <p:spPr>
            <a:xfrm>
              <a:off x="2204639" y="5231194"/>
              <a:ext cx="437315" cy="470220"/>
            </a:xfrm>
            <a:prstGeom prst="rect">
              <a:avLst/>
            </a:prstGeom>
          </p:spPr>
        </p:pic>
        <p:sp>
          <p:nvSpPr>
            <p:cNvPr id="7" name="正方形/長方形 6">
              <a:extLst>
                <a:ext uri="{FF2B5EF4-FFF2-40B4-BE49-F238E27FC236}">
                  <a16:creationId xmlns:a16="http://schemas.microsoft.com/office/drawing/2014/main" id="{398925AB-58A6-3F48-B4A4-DA9B3BE138D6}"/>
                </a:ext>
              </a:extLst>
            </p:cNvPr>
            <p:cNvSpPr/>
            <p:nvPr/>
          </p:nvSpPr>
          <p:spPr>
            <a:xfrm>
              <a:off x="2592769" y="5343738"/>
              <a:ext cx="2884123" cy="338554"/>
            </a:xfrm>
            <a:prstGeom prst="rect">
              <a:avLst/>
            </a:prstGeom>
          </p:spPr>
          <p:txBody>
            <a:bodyPr wrap="none">
              <a:spAutoFit/>
            </a:bodyPr>
            <a:lstStyle/>
            <a:p>
              <a:r>
                <a:rPr lang="ja-JP" altLang="en-US" sz="1600" i="1" dirty="0">
                  <a:latin typeface="Times New Roman"/>
                  <a:cs typeface="Times New Roman"/>
                </a:rPr>
                <a:t>くまもと免疫統合医療クリニック</a:t>
              </a:r>
              <a:endParaRPr lang="en-US" altLang="ja-JP" sz="1600" i="1" dirty="0">
                <a:latin typeface="Times New Roman"/>
                <a:cs typeface="Times New Roman"/>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図形グループ 5">
            <a:extLst>
              <a:ext uri="{FF2B5EF4-FFF2-40B4-BE49-F238E27FC236}">
                <a16:creationId xmlns:a16="http://schemas.microsoft.com/office/drawing/2014/main" id="{4D658B2D-9CC6-4506-8178-E4F7B675FFBF}"/>
              </a:ext>
            </a:extLst>
          </p:cNvPr>
          <p:cNvGrpSpPr/>
          <p:nvPr/>
        </p:nvGrpSpPr>
        <p:grpSpPr>
          <a:xfrm>
            <a:off x="1208868" y="2714498"/>
            <a:ext cx="2209007" cy="1861079"/>
            <a:chOff x="2368551" y="2590800"/>
            <a:chExt cx="2030412" cy="1702859"/>
          </a:xfrm>
        </p:grpSpPr>
        <p:grpSp>
          <p:nvGrpSpPr>
            <p:cNvPr id="3" name="図形グループ 49">
              <a:extLst>
                <a:ext uri="{FF2B5EF4-FFF2-40B4-BE49-F238E27FC236}">
                  <a16:creationId xmlns:a16="http://schemas.microsoft.com/office/drawing/2014/main" id="{1AB45147-77F1-446D-9D76-6EAEEB1DF523}"/>
                </a:ext>
              </a:extLst>
            </p:cNvPr>
            <p:cNvGrpSpPr/>
            <p:nvPr/>
          </p:nvGrpSpPr>
          <p:grpSpPr>
            <a:xfrm>
              <a:off x="2368551" y="2890838"/>
              <a:ext cx="2030412" cy="1402821"/>
              <a:chOff x="3983038" y="2937404"/>
              <a:chExt cx="2030412" cy="1402821"/>
            </a:xfrm>
          </p:grpSpPr>
          <p:sp>
            <p:nvSpPr>
              <p:cNvPr id="8" name="円/楕円 11">
                <a:extLst>
                  <a:ext uri="{FF2B5EF4-FFF2-40B4-BE49-F238E27FC236}">
                    <a16:creationId xmlns:a16="http://schemas.microsoft.com/office/drawing/2014/main" id="{C5671945-0A07-4D80-8665-BE5209AA7352}"/>
                  </a:ext>
                </a:extLst>
              </p:cNvPr>
              <p:cNvSpPr/>
              <p:nvPr/>
            </p:nvSpPr>
            <p:spPr>
              <a:xfrm>
                <a:off x="4398963" y="2937404"/>
                <a:ext cx="1212850" cy="1179513"/>
              </a:xfrm>
              <a:prstGeom prst="ellipse">
                <a:avLst/>
              </a:prstGeom>
              <a:solidFill>
                <a:schemeClr val="accent6">
                  <a:lumMod val="40000"/>
                  <a:lumOff val="60000"/>
                </a:schemeClr>
              </a:solidFill>
              <a:ln>
                <a:solidFill>
                  <a:srgbClr val="40315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9" name="フリーフォーム 12">
                <a:extLst>
                  <a:ext uri="{FF2B5EF4-FFF2-40B4-BE49-F238E27FC236}">
                    <a16:creationId xmlns:a16="http://schemas.microsoft.com/office/drawing/2014/main" id="{51BCAE19-2AB6-4DBA-9A5C-311C2D49E101}"/>
                  </a:ext>
                </a:extLst>
              </p:cNvPr>
              <p:cNvSpPr/>
              <p:nvPr/>
            </p:nvSpPr>
            <p:spPr>
              <a:xfrm>
                <a:off x="5577417" y="3466571"/>
                <a:ext cx="436033" cy="309562"/>
              </a:xfrm>
              <a:custGeom>
                <a:avLst/>
                <a:gdLst>
                  <a:gd name="connsiteX0" fmla="*/ 34396 w 436033"/>
                  <a:gd name="connsiteY0" fmla="*/ 60325 h 309562"/>
                  <a:gd name="connsiteX1" fmla="*/ 78846 w 436033"/>
                  <a:gd name="connsiteY1" fmla="*/ 88900 h 309562"/>
                  <a:gd name="connsiteX2" fmla="*/ 123296 w 436033"/>
                  <a:gd name="connsiteY2" fmla="*/ 57150 h 309562"/>
                  <a:gd name="connsiteX3" fmla="*/ 158221 w 436033"/>
                  <a:gd name="connsiteY3" fmla="*/ 50800 h 309562"/>
                  <a:gd name="connsiteX4" fmla="*/ 202671 w 436033"/>
                  <a:gd name="connsiteY4" fmla="*/ 73025 h 309562"/>
                  <a:gd name="connsiteX5" fmla="*/ 221721 w 436033"/>
                  <a:gd name="connsiteY5" fmla="*/ 92075 h 309562"/>
                  <a:gd name="connsiteX6" fmla="*/ 228071 w 436033"/>
                  <a:gd name="connsiteY6" fmla="*/ 117475 h 309562"/>
                  <a:gd name="connsiteX7" fmla="*/ 234421 w 436033"/>
                  <a:gd name="connsiteY7" fmla="*/ 152400 h 309562"/>
                  <a:gd name="connsiteX8" fmla="*/ 228071 w 436033"/>
                  <a:gd name="connsiteY8" fmla="*/ 168275 h 309562"/>
                  <a:gd name="connsiteX9" fmla="*/ 224896 w 436033"/>
                  <a:gd name="connsiteY9" fmla="*/ 184150 h 309562"/>
                  <a:gd name="connsiteX10" fmla="*/ 237596 w 436033"/>
                  <a:gd name="connsiteY10" fmla="*/ 193675 h 309562"/>
                  <a:gd name="connsiteX11" fmla="*/ 259821 w 436033"/>
                  <a:gd name="connsiteY11" fmla="*/ 184150 h 309562"/>
                  <a:gd name="connsiteX12" fmla="*/ 282046 w 436033"/>
                  <a:gd name="connsiteY12" fmla="*/ 158750 h 309562"/>
                  <a:gd name="connsiteX13" fmla="*/ 307446 w 436033"/>
                  <a:gd name="connsiteY13" fmla="*/ 130175 h 309562"/>
                  <a:gd name="connsiteX14" fmla="*/ 301096 w 436033"/>
                  <a:gd name="connsiteY14" fmla="*/ 111125 h 309562"/>
                  <a:gd name="connsiteX15" fmla="*/ 294746 w 436033"/>
                  <a:gd name="connsiteY15" fmla="*/ 82550 h 309562"/>
                  <a:gd name="connsiteX16" fmla="*/ 297921 w 436033"/>
                  <a:gd name="connsiteY16" fmla="*/ 44450 h 309562"/>
                  <a:gd name="connsiteX17" fmla="*/ 326496 w 436033"/>
                  <a:gd name="connsiteY17" fmla="*/ 12700 h 309562"/>
                  <a:gd name="connsiteX18" fmla="*/ 364596 w 436033"/>
                  <a:gd name="connsiteY18" fmla="*/ 0 h 309562"/>
                  <a:gd name="connsiteX19" fmla="*/ 405871 w 436033"/>
                  <a:gd name="connsiteY19" fmla="*/ 12700 h 309562"/>
                  <a:gd name="connsiteX20" fmla="*/ 412221 w 436033"/>
                  <a:gd name="connsiteY20" fmla="*/ 31750 h 309562"/>
                  <a:gd name="connsiteX21" fmla="*/ 431271 w 436033"/>
                  <a:gd name="connsiteY21" fmla="*/ 57150 h 309562"/>
                  <a:gd name="connsiteX22" fmla="*/ 434446 w 436033"/>
                  <a:gd name="connsiteY22" fmla="*/ 82550 h 309562"/>
                  <a:gd name="connsiteX23" fmla="*/ 421746 w 436033"/>
                  <a:gd name="connsiteY23" fmla="*/ 111125 h 309562"/>
                  <a:gd name="connsiteX24" fmla="*/ 409046 w 436033"/>
                  <a:gd name="connsiteY24" fmla="*/ 136525 h 309562"/>
                  <a:gd name="connsiteX25" fmla="*/ 386821 w 436033"/>
                  <a:gd name="connsiteY25" fmla="*/ 149225 h 309562"/>
                  <a:gd name="connsiteX26" fmla="*/ 374121 w 436033"/>
                  <a:gd name="connsiteY26" fmla="*/ 165100 h 309562"/>
                  <a:gd name="connsiteX27" fmla="*/ 323321 w 436033"/>
                  <a:gd name="connsiteY27" fmla="*/ 247650 h 309562"/>
                  <a:gd name="connsiteX28" fmla="*/ 301096 w 436033"/>
                  <a:gd name="connsiteY28" fmla="*/ 276225 h 309562"/>
                  <a:gd name="connsiteX29" fmla="*/ 250296 w 436033"/>
                  <a:gd name="connsiteY29" fmla="*/ 307975 h 309562"/>
                  <a:gd name="connsiteX30" fmla="*/ 196321 w 436033"/>
                  <a:gd name="connsiteY30" fmla="*/ 266700 h 309562"/>
                  <a:gd name="connsiteX31" fmla="*/ 28046 w 436033"/>
                  <a:gd name="connsiteY31" fmla="*/ 177800 h 309562"/>
                  <a:gd name="connsiteX32" fmla="*/ 28046 w 436033"/>
                  <a:gd name="connsiteY32" fmla="*/ 161925 h 309562"/>
                  <a:gd name="connsiteX33" fmla="*/ 34396 w 436033"/>
                  <a:gd name="connsiteY33" fmla="*/ 60325 h 309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36033" h="309562">
                    <a:moveTo>
                      <a:pt x="34396" y="60325"/>
                    </a:moveTo>
                    <a:cubicBezTo>
                      <a:pt x="42863" y="48154"/>
                      <a:pt x="64029" y="89429"/>
                      <a:pt x="78846" y="88900"/>
                    </a:cubicBezTo>
                    <a:cubicBezTo>
                      <a:pt x="93663" y="88371"/>
                      <a:pt x="110067" y="63500"/>
                      <a:pt x="123296" y="57150"/>
                    </a:cubicBezTo>
                    <a:cubicBezTo>
                      <a:pt x="136525" y="50800"/>
                      <a:pt x="144992" y="48154"/>
                      <a:pt x="158221" y="50800"/>
                    </a:cubicBezTo>
                    <a:cubicBezTo>
                      <a:pt x="171450" y="53446"/>
                      <a:pt x="192088" y="66146"/>
                      <a:pt x="202671" y="73025"/>
                    </a:cubicBezTo>
                    <a:cubicBezTo>
                      <a:pt x="213254" y="79904"/>
                      <a:pt x="217488" y="84667"/>
                      <a:pt x="221721" y="92075"/>
                    </a:cubicBezTo>
                    <a:cubicBezTo>
                      <a:pt x="225954" y="99483"/>
                      <a:pt x="225954" y="107421"/>
                      <a:pt x="228071" y="117475"/>
                    </a:cubicBezTo>
                    <a:cubicBezTo>
                      <a:pt x="230188" y="127529"/>
                      <a:pt x="234421" y="143933"/>
                      <a:pt x="234421" y="152400"/>
                    </a:cubicBezTo>
                    <a:cubicBezTo>
                      <a:pt x="234421" y="160867"/>
                      <a:pt x="229658" y="162983"/>
                      <a:pt x="228071" y="168275"/>
                    </a:cubicBezTo>
                    <a:cubicBezTo>
                      <a:pt x="226484" y="173567"/>
                      <a:pt x="223309" y="179917"/>
                      <a:pt x="224896" y="184150"/>
                    </a:cubicBezTo>
                    <a:cubicBezTo>
                      <a:pt x="226483" y="188383"/>
                      <a:pt x="231775" y="193675"/>
                      <a:pt x="237596" y="193675"/>
                    </a:cubicBezTo>
                    <a:cubicBezTo>
                      <a:pt x="243417" y="193675"/>
                      <a:pt x="252413" y="189971"/>
                      <a:pt x="259821" y="184150"/>
                    </a:cubicBezTo>
                    <a:cubicBezTo>
                      <a:pt x="267229" y="178329"/>
                      <a:pt x="282046" y="158750"/>
                      <a:pt x="282046" y="158750"/>
                    </a:cubicBezTo>
                    <a:cubicBezTo>
                      <a:pt x="289984" y="149754"/>
                      <a:pt x="304271" y="138113"/>
                      <a:pt x="307446" y="130175"/>
                    </a:cubicBezTo>
                    <a:cubicBezTo>
                      <a:pt x="310621" y="122237"/>
                      <a:pt x="303213" y="119062"/>
                      <a:pt x="301096" y="111125"/>
                    </a:cubicBezTo>
                    <a:cubicBezTo>
                      <a:pt x="298979" y="103188"/>
                      <a:pt x="295275" y="93662"/>
                      <a:pt x="294746" y="82550"/>
                    </a:cubicBezTo>
                    <a:cubicBezTo>
                      <a:pt x="294217" y="71438"/>
                      <a:pt x="292629" y="56092"/>
                      <a:pt x="297921" y="44450"/>
                    </a:cubicBezTo>
                    <a:cubicBezTo>
                      <a:pt x="303213" y="32808"/>
                      <a:pt x="315384" y="20108"/>
                      <a:pt x="326496" y="12700"/>
                    </a:cubicBezTo>
                    <a:cubicBezTo>
                      <a:pt x="337609" y="5292"/>
                      <a:pt x="351367" y="0"/>
                      <a:pt x="364596" y="0"/>
                    </a:cubicBezTo>
                    <a:cubicBezTo>
                      <a:pt x="377825" y="0"/>
                      <a:pt x="397934" y="7408"/>
                      <a:pt x="405871" y="12700"/>
                    </a:cubicBezTo>
                    <a:cubicBezTo>
                      <a:pt x="413808" y="17992"/>
                      <a:pt x="407988" y="24342"/>
                      <a:pt x="412221" y="31750"/>
                    </a:cubicBezTo>
                    <a:cubicBezTo>
                      <a:pt x="416454" y="39158"/>
                      <a:pt x="427567" y="48683"/>
                      <a:pt x="431271" y="57150"/>
                    </a:cubicBezTo>
                    <a:cubicBezTo>
                      <a:pt x="434975" y="65617"/>
                      <a:pt x="436033" y="73554"/>
                      <a:pt x="434446" y="82550"/>
                    </a:cubicBezTo>
                    <a:cubicBezTo>
                      <a:pt x="432859" y="91546"/>
                      <a:pt x="425979" y="102129"/>
                      <a:pt x="421746" y="111125"/>
                    </a:cubicBezTo>
                    <a:cubicBezTo>
                      <a:pt x="417513" y="120121"/>
                      <a:pt x="414867" y="130175"/>
                      <a:pt x="409046" y="136525"/>
                    </a:cubicBezTo>
                    <a:cubicBezTo>
                      <a:pt x="403225" y="142875"/>
                      <a:pt x="392642" y="144463"/>
                      <a:pt x="386821" y="149225"/>
                    </a:cubicBezTo>
                    <a:cubicBezTo>
                      <a:pt x="381000" y="153987"/>
                      <a:pt x="384704" y="148696"/>
                      <a:pt x="374121" y="165100"/>
                    </a:cubicBezTo>
                    <a:cubicBezTo>
                      <a:pt x="363538" y="181504"/>
                      <a:pt x="335492" y="229129"/>
                      <a:pt x="323321" y="247650"/>
                    </a:cubicBezTo>
                    <a:cubicBezTo>
                      <a:pt x="311150" y="266171"/>
                      <a:pt x="313267" y="266171"/>
                      <a:pt x="301096" y="276225"/>
                    </a:cubicBezTo>
                    <a:cubicBezTo>
                      <a:pt x="288925" y="286279"/>
                      <a:pt x="267758" y="309562"/>
                      <a:pt x="250296" y="307975"/>
                    </a:cubicBezTo>
                    <a:cubicBezTo>
                      <a:pt x="232834" y="306388"/>
                      <a:pt x="233363" y="288396"/>
                      <a:pt x="196321" y="266700"/>
                    </a:cubicBezTo>
                    <a:cubicBezTo>
                      <a:pt x="159279" y="245004"/>
                      <a:pt x="56092" y="195263"/>
                      <a:pt x="28046" y="177800"/>
                    </a:cubicBezTo>
                    <a:cubicBezTo>
                      <a:pt x="0" y="160338"/>
                      <a:pt x="25929" y="183092"/>
                      <a:pt x="28046" y="161925"/>
                    </a:cubicBezTo>
                    <a:cubicBezTo>
                      <a:pt x="30163" y="140758"/>
                      <a:pt x="25929" y="72496"/>
                      <a:pt x="34396" y="60325"/>
                    </a:cubicBezTo>
                    <a:close/>
                  </a:path>
                </a:pathLst>
              </a:custGeom>
              <a:solidFill>
                <a:schemeClr val="accent2">
                  <a:lumMod val="50000"/>
                </a:schemeClr>
              </a:solidFill>
              <a:ln>
                <a:solidFill>
                  <a:schemeClr val="accent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フリーフォーム 13">
                <a:extLst>
                  <a:ext uri="{FF2B5EF4-FFF2-40B4-BE49-F238E27FC236}">
                    <a16:creationId xmlns:a16="http://schemas.microsoft.com/office/drawing/2014/main" id="{8249A302-4982-4A42-A7B7-13FF87FFE1A1}"/>
                  </a:ext>
                </a:extLst>
              </p:cNvPr>
              <p:cNvSpPr/>
              <p:nvPr/>
            </p:nvSpPr>
            <p:spPr>
              <a:xfrm>
                <a:off x="3983038" y="3457575"/>
                <a:ext cx="446087" cy="320675"/>
              </a:xfrm>
              <a:custGeom>
                <a:avLst/>
                <a:gdLst>
                  <a:gd name="connsiteX0" fmla="*/ 415925 w 446087"/>
                  <a:gd name="connsiteY0" fmla="*/ 56621 h 320675"/>
                  <a:gd name="connsiteX1" fmla="*/ 365125 w 446087"/>
                  <a:gd name="connsiteY1" fmla="*/ 88371 h 320675"/>
                  <a:gd name="connsiteX2" fmla="*/ 355600 w 446087"/>
                  <a:gd name="connsiteY2" fmla="*/ 66146 h 320675"/>
                  <a:gd name="connsiteX3" fmla="*/ 323850 w 446087"/>
                  <a:gd name="connsiteY3" fmla="*/ 56621 h 320675"/>
                  <a:gd name="connsiteX4" fmla="*/ 279400 w 446087"/>
                  <a:gd name="connsiteY4" fmla="*/ 72496 h 320675"/>
                  <a:gd name="connsiteX5" fmla="*/ 238125 w 446087"/>
                  <a:gd name="connsiteY5" fmla="*/ 91546 h 320675"/>
                  <a:gd name="connsiteX6" fmla="*/ 219075 w 446087"/>
                  <a:gd name="connsiteY6" fmla="*/ 116946 h 320675"/>
                  <a:gd name="connsiteX7" fmla="*/ 222250 w 446087"/>
                  <a:gd name="connsiteY7" fmla="*/ 145521 h 320675"/>
                  <a:gd name="connsiteX8" fmla="*/ 215900 w 446087"/>
                  <a:gd name="connsiteY8" fmla="*/ 177271 h 320675"/>
                  <a:gd name="connsiteX9" fmla="*/ 209550 w 446087"/>
                  <a:gd name="connsiteY9" fmla="*/ 199496 h 320675"/>
                  <a:gd name="connsiteX10" fmla="*/ 206375 w 446087"/>
                  <a:gd name="connsiteY10" fmla="*/ 199496 h 320675"/>
                  <a:gd name="connsiteX11" fmla="*/ 187325 w 446087"/>
                  <a:gd name="connsiteY11" fmla="*/ 177271 h 320675"/>
                  <a:gd name="connsiteX12" fmla="*/ 161925 w 446087"/>
                  <a:gd name="connsiteY12" fmla="*/ 142346 h 320675"/>
                  <a:gd name="connsiteX13" fmla="*/ 146050 w 446087"/>
                  <a:gd name="connsiteY13" fmla="*/ 123296 h 320675"/>
                  <a:gd name="connsiteX14" fmla="*/ 165100 w 446087"/>
                  <a:gd name="connsiteY14" fmla="*/ 91546 h 320675"/>
                  <a:gd name="connsiteX15" fmla="*/ 168275 w 446087"/>
                  <a:gd name="connsiteY15" fmla="*/ 56621 h 320675"/>
                  <a:gd name="connsiteX16" fmla="*/ 139700 w 446087"/>
                  <a:gd name="connsiteY16" fmla="*/ 24871 h 320675"/>
                  <a:gd name="connsiteX17" fmla="*/ 114300 w 446087"/>
                  <a:gd name="connsiteY17" fmla="*/ 2646 h 320675"/>
                  <a:gd name="connsiteX18" fmla="*/ 76200 w 446087"/>
                  <a:gd name="connsiteY18" fmla="*/ 8996 h 320675"/>
                  <a:gd name="connsiteX19" fmla="*/ 41275 w 446087"/>
                  <a:gd name="connsiteY19" fmla="*/ 24871 h 320675"/>
                  <a:gd name="connsiteX20" fmla="*/ 22225 w 446087"/>
                  <a:gd name="connsiteY20" fmla="*/ 53446 h 320675"/>
                  <a:gd name="connsiteX21" fmla="*/ 0 w 446087"/>
                  <a:gd name="connsiteY21" fmla="*/ 97896 h 320675"/>
                  <a:gd name="connsiteX22" fmla="*/ 22225 w 446087"/>
                  <a:gd name="connsiteY22" fmla="*/ 139171 h 320675"/>
                  <a:gd name="connsiteX23" fmla="*/ 73025 w 446087"/>
                  <a:gd name="connsiteY23" fmla="*/ 164571 h 320675"/>
                  <a:gd name="connsiteX24" fmla="*/ 114300 w 446087"/>
                  <a:gd name="connsiteY24" fmla="*/ 231246 h 320675"/>
                  <a:gd name="connsiteX25" fmla="*/ 155575 w 446087"/>
                  <a:gd name="connsiteY25" fmla="*/ 291571 h 320675"/>
                  <a:gd name="connsiteX26" fmla="*/ 177800 w 446087"/>
                  <a:gd name="connsiteY26" fmla="*/ 307446 h 320675"/>
                  <a:gd name="connsiteX27" fmla="*/ 215900 w 446087"/>
                  <a:gd name="connsiteY27" fmla="*/ 301096 h 320675"/>
                  <a:gd name="connsiteX28" fmla="*/ 412750 w 446087"/>
                  <a:gd name="connsiteY28" fmla="*/ 189971 h 320675"/>
                  <a:gd name="connsiteX29" fmla="*/ 415925 w 446087"/>
                  <a:gd name="connsiteY29" fmla="*/ 174096 h 320675"/>
                  <a:gd name="connsiteX30" fmla="*/ 415925 w 446087"/>
                  <a:gd name="connsiteY30" fmla="*/ 56621 h 320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46087" h="320675">
                    <a:moveTo>
                      <a:pt x="415925" y="56621"/>
                    </a:moveTo>
                    <a:cubicBezTo>
                      <a:pt x="407458" y="42333"/>
                      <a:pt x="375179" y="86784"/>
                      <a:pt x="365125" y="88371"/>
                    </a:cubicBezTo>
                    <a:cubicBezTo>
                      <a:pt x="355071" y="89958"/>
                      <a:pt x="362479" y="71438"/>
                      <a:pt x="355600" y="66146"/>
                    </a:cubicBezTo>
                    <a:cubicBezTo>
                      <a:pt x="348721" y="60854"/>
                      <a:pt x="336550" y="55563"/>
                      <a:pt x="323850" y="56621"/>
                    </a:cubicBezTo>
                    <a:cubicBezTo>
                      <a:pt x="311150" y="57679"/>
                      <a:pt x="293687" y="66675"/>
                      <a:pt x="279400" y="72496"/>
                    </a:cubicBezTo>
                    <a:cubicBezTo>
                      <a:pt x="265113" y="78317"/>
                      <a:pt x="248179" y="84138"/>
                      <a:pt x="238125" y="91546"/>
                    </a:cubicBezTo>
                    <a:cubicBezTo>
                      <a:pt x="228071" y="98954"/>
                      <a:pt x="221721" y="107950"/>
                      <a:pt x="219075" y="116946"/>
                    </a:cubicBezTo>
                    <a:cubicBezTo>
                      <a:pt x="216429" y="125942"/>
                      <a:pt x="222779" y="135467"/>
                      <a:pt x="222250" y="145521"/>
                    </a:cubicBezTo>
                    <a:cubicBezTo>
                      <a:pt x="221721" y="155575"/>
                      <a:pt x="218017" y="168275"/>
                      <a:pt x="215900" y="177271"/>
                    </a:cubicBezTo>
                    <a:cubicBezTo>
                      <a:pt x="213783" y="186267"/>
                      <a:pt x="211137" y="195792"/>
                      <a:pt x="209550" y="199496"/>
                    </a:cubicBezTo>
                    <a:cubicBezTo>
                      <a:pt x="207963" y="203200"/>
                      <a:pt x="210079" y="203200"/>
                      <a:pt x="206375" y="199496"/>
                    </a:cubicBezTo>
                    <a:cubicBezTo>
                      <a:pt x="202671" y="195792"/>
                      <a:pt x="194733" y="186796"/>
                      <a:pt x="187325" y="177271"/>
                    </a:cubicBezTo>
                    <a:cubicBezTo>
                      <a:pt x="179917" y="167746"/>
                      <a:pt x="168804" y="151342"/>
                      <a:pt x="161925" y="142346"/>
                    </a:cubicBezTo>
                    <a:cubicBezTo>
                      <a:pt x="155046" y="133350"/>
                      <a:pt x="145521" y="131763"/>
                      <a:pt x="146050" y="123296"/>
                    </a:cubicBezTo>
                    <a:cubicBezTo>
                      <a:pt x="146579" y="114829"/>
                      <a:pt x="161396" y="102658"/>
                      <a:pt x="165100" y="91546"/>
                    </a:cubicBezTo>
                    <a:cubicBezTo>
                      <a:pt x="168804" y="80434"/>
                      <a:pt x="172508" y="67734"/>
                      <a:pt x="168275" y="56621"/>
                    </a:cubicBezTo>
                    <a:cubicBezTo>
                      <a:pt x="164042" y="45509"/>
                      <a:pt x="148696" y="33867"/>
                      <a:pt x="139700" y="24871"/>
                    </a:cubicBezTo>
                    <a:cubicBezTo>
                      <a:pt x="130704" y="15875"/>
                      <a:pt x="124883" y="5292"/>
                      <a:pt x="114300" y="2646"/>
                    </a:cubicBezTo>
                    <a:cubicBezTo>
                      <a:pt x="103717" y="0"/>
                      <a:pt x="88371" y="5292"/>
                      <a:pt x="76200" y="8996"/>
                    </a:cubicBezTo>
                    <a:cubicBezTo>
                      <a:pt x="64029" y="12700"/>
                      <a:pt x="50271" y="17463"/>
                      <a:pt x="41275" y="24871"/>
                    </a:cubicBezTo>
                    <a:cubicBezTo>
                      <a:pt x="32279" y="32279"/>
                      <a:pt x="29104" y="41275"/>
                      <a:pt x="22225" y="53446"/>
                    </a:cubicBezTo>
                    <a:cubicBezTo>
                      <a:pt x="15346" y="65617"/>
                      <a:pt x="0" y="83609"/>
                      <a:pt x="0" y="97896"/>
                    </a:cubicBezTo>
                    <a:cubicBezTo>
                      <a:pt x="0" y="112183"/>
                      <a:pt x="10054" y="128058"/>
                      <a:pt x="22225" y="139171"/>
                    </a:cubicBezTo>
                    <a:cubicBezTo>
                      <a:pt x="34396" y="150284"/>
                      <a:pt x="57679" y="149225"/>
                      <a:pt x="73025" y="164571"/>
                    </a:cubicBezTo>
                    <a:cubicBezTo>
                      <a:pt x="88371" y="179917"/>
                      <a:pt x="100542" y="210079"/>
                      <a:pt x="114300" y="231246"/>
                    </a:cubicBezTo>
                    <a:cubicBezTo>
                      <a:pt x="128058" y="252413"/>
                      <a:pt x="144992" y="278871"/>
                      <a:pt x="155575" y="291571"/>
                    </a:cubicBezTo>
                    <a:cubicBezTo>
                      <a:pt x="166158" y="304271"/>
                      <a:pt x="167746" y="305859"/>
                      <a:pt x="177800" y="307446"/>
                    </a:cubicBezTo>
                    <a:cubicBezTo>
                      <a:pt x="187854" y="309033"/>
                      <a:pt x="176742" y="320675"/>
                      <a:pt x="215900" y="301096"/>
                    </a:cubicBezTo>
                    <a:cubicBezTo>
                      <a:pt x="255058" y="281517"/>
                      <a:pt x="379413" y="211138"/>
                      <a:pt x="412750" y="189971"/>
                    </a:cubicBezTo>
                    <a:cubicBezTo>
                      <a:pt x="446087" y="168804"/>
                      <a:pt x="415925" y="194204"/>
                      <a:pt x="415925" y="174096"/>
                    </a:cubicBezTo>
                    <a:cubicBezTo>
                      <a:pt x="415925" y="153988"/>
                      <a:pt x="424392" y="70909"/>
                      <a:pt x="415925" y="56621"/>
                    </a:cubicBezTo>
                    <a:close/>
                  </a:path>
                </a:pathLst>
              </a:custGeom>
              <a:solidFill>
                <a:srgbClr val="632523"/>
              </a:solidFill>
              <a:ln>
                <a:solidFill>
                  <a:srgbClr val="63252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1" name="フリーフォーム 14">
                <a:extLst>
                  <a:ext uri="{FF2B5EF4-FFF2-40B4-BE49-F238E27FC236}">
                    <a16:creationId xmlns:a16="http://schemas.microsoft.com/office/drawing/2014/main" id="{1718770B-75AF-420D-A568-9B911A454856}"/>
                  </a:ext>
                </a:extLst>
              </p:cNvPr>
              <p:cNvSpPr/>
              <p:nvPr/>
            </p:nvSpPr>
            <p:spPr>
              <a:xfrm>
                <a:off x="4452409" y="3989917"/>
                <a:ext cx="313267" cy="350308"/>
              </a:xfrm>
              <a:custGeom>
                <a:avLst/>
                <a:gdLst>
                  <a:gd name="connsiteX0" fmla="*/ 206904 w 313267"/>
                  <a:gd name="connsiteY0" fmla="*/ 19579 h 350308"/>
                  <a:gd name="connsiteX1" fmla="*/ 178329 w 313267"/>
                  <a:gd name="connsiteY1" fmla="*/ 203729 h 350308"/>
                  <a:gd name="connsiteX2" fmla="*/ 175154 w 313267"/>
                  <a:gd name="connsiteY2" fmla="*/ 213254 h 350308"/>
                  <a:gd name="connsiteX3" fmla="*/ 130704 w 313267"/>
                  <a:gd name="connsiteY3" fmla="*/ 210079 h 350308"/>
                  <a:gd name="connsiteX4" fmla="*/ 89429 w 313267"/>
                  <a:gd name="connsiteY4" fmla="*/ 219604 h 350308"/>
                  <a:gd name="connsiteX5" fmla="*/ 41804 w 313267"/>
                  <a:gd name="connsiteY5" fmla="*/ 241829 h 350308"/>
                  <a:gd name="connsiteX6" fmla="*/ 6879 w 313267"/>
                  <a:gd name="connsiteY6" fmla="*/ 273579 h 350308"/>
                  <a:gd name="connsiteX7" fmla="*/ 3704 w 313267"/>
                  <a:gd name="connsiteY7" fmla="*/ 302154 h 350308"/>
                  <a:gd name="connsiteX8" fmla="*/ 29104 w 313267"/>
                  <a:gd name="connsiteY8" fmla="*/ 324379 h 350308"/>
                  <a:gd name="connsiteX9" fmla="*/ 67204 w 313267"/>
                  <a:gd name="connsiteY9" fmla="*/ 340254 h 350308"/>
                  <a:gd name="connsiteX10" fmla="*/ 124354 w 313267"/>
                  <a:gd name="connsiteY10" fmla="*/ 349779 h 350308"/>
                  <a:gd name="connsiteX11" fmla="*/ 206904 w 313267"/>
                  <a:gd name="connsiteY11" fmla="*/ 337079 h 350308"/>
                  <a:gd name="connsiteX12" fmla="*/ 248179 w 313267"/>
                  <a:gd name="connsiteY12" fmla="*/ 324379 h 350308"/>
                  <a:gd name="connsiteX13" fmla="*/ 267229 w 313267"/>
                  <a:gd name="connsiteY13" fmla="*/ 267229 h 350308"/>
                  <a:gd name="connsiteX14" fmla="*/ 279929 w 313267"/>
                  <a:gd name="connsiteY14" fmla="*/ 229129 h 350308"/>
                  <a:gd name="connsiteX15" fmla="*/ 276754 w 313267"/>
                  <a:gd name="connsiteY15" fmla="*/ 213254 h 350308"/>
                  <a:gd name="connsiteX16" fmla="*/ 302154 w 313267"/>
                  <a:gd name="connsiteY16" fmla="*/ 86254 h 350308"/>
                  <a:gd name="connsiteX17" fmla="*/ 206904 w 313267"/>
                  <a:gd name="connsiteY17" fmla="*/ 19579 h 350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13267" h="350308">
                    <a:moveTo>
                      <a:pt x="206904" y="19579"/>
                    </a:moveTo>
                    <a:cubicBezTo>
                      <a:pt x="186267" y="39158"/>
                      <a:pt x="183621" y="171450"/>
                      <a:pt x="178329" y="203729"/>
                    </a:cubicBezTo>
                    <a:cubicBezTo>
                      <a:pt x="173037" y="236008"/>
                      <a:pt x="183091" y="212196"/>
                      <a:pt x="175154" y="213254"/>
                    </a:cubicBezTo>
                    <a:cubicBezTo>
                      <a:pt x="167217" y="214312"/>
                      <a:pt x="144991" y="209021"/>
                      <a:pt x="130704" y="210079"/>
                    </a:cubicBezTo>
                    <a:cubicBezTo>
                      <a:pt x="116417" y="211137"/>
                      <a:pt x="104246" y="214312"/>
                      <a:pt x="89429" y="219604"/>
                    </a:cubicBezTo>
                    <a:cubicBezTo>
                      <a:pt x="74612" y="224896"/>
                      <a:pt x="55562" y="232833"/>
                      <a:pt x="41804" y="241829"/>
                    </a:cubicBezTo>
                    <a:cubicBezTo>
                      <a:pt x="28046" y="250825"/>
                      <a:pt x="13229" y="263525"/>
                      <a:pt x="6879" y="273579"/>
                    </a:cubicBezTo>
                    <a:cubicBezTo>
                      <a:pt x="529" y="283633"/>
                      <a:pt x="0" y="293687"/>
                      <a:pt x="3704" y="302154"/>
                    </a:cubicBezTo>
                    <a:cubicBezTo>
                      <a:pt x="7408" y="310621"/>
                      <a:pt x="18521" y="318029"/>
                      <a:pt x="29104" y="324379"/>
                    </a:cubicBezTo>
                    <a:cubicBezTo>
                      <a:pt x="39687" y="330729"/>
                      <a:pt x="51329" y="336021"/>
                      <a:pt x="67204" y="340254"/>
                    </a:cubicBezTo>
                    <a:cubicBezTo>
                      <a:pt x="83079" y="344487"/>
                      <a:pt x="101071" y="350308"/>
                      <a:pt x="124354" y="349779"/>
                    </a:cubicBezTo>
                    <a:cubicBezTo>
                      <a:pt x="147637" y="349250"/>
                      <a:pt x="186267" y="341312"/>
                      <a:pt x="206904" y="337079"/>
                    </a:cubicBezTo>
                    <a:cubicBezTo>
                      <a:pt x="227541" y="332846"/>
                      <a:pt x="238125" y="336021"/>
                      <a:pt x="248179" y="324379"/>
                    </a:cubicBezTo>
                    <a:cubicBezTo>
                      <a:pt x="258233" y="312737"/>
                      <a:pt x="267229" y="267229"/>
                      <a:pt x="267229" y="267229"/>
                    </a:cubicBezTo>
                    <a:cubicBezTo>
                      <a:pt x="272521" y="251354"/>
                      <a:pt x="278342" y="238125"/>
                      <a:pt x="279929" y="229129"/>
                    </a:cubicBezTo>
                    <a:cubicBezTo>
                      <a:pt x="281516" y="220133"/>
                      <a:pt x="273050" y="237067"/>
                      <a:pt x="276754" y="213254"/>
                    </a:cubicBezTo>
                    <a:cubicBezTo>
                      <a:pt x="280458" y="189442"/>
                      <a:pt x="313267" y="116946"/>
                      <a:pt x="302154" y="86254"/>
                    </a:cubicBezTo>
                    <a:cubicBezTo>
                      <a:pt x="291042" y="55562"/>
                      <a:pt x="227541" y="0"/>
                      <a:pt x="206904" y="19579"/>
                    </a:cubicBezTo>
                    <a:close/>
                  </a:path>
                </a:pathLst>
              </a:custGeom>
              <a:solidFill>
                <a:srgbClr val="632523"/>
              </a:solidFill>
              <a:ln>
                <a:solidFill>
                  <a:srgbClr val="63252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2" name="フリーフォーム 15">
                <a:extLst>
                  <a:ext uri="{FF2B5EF4-FFF2-40B4-BE49-F238E27FC236}">
                    <a16:creationId xmlns:a16="http://schemas.microsoft.com/office/drawing/2014/main" id="{6271175B-54FB-412B-BB4E-A13A870DF8E3}"/>
                  </a:ext>
                </a:extLst>
              </p:cNvPr>
              <p:cNvSpPr/>
              <p:nvPr/>
            </p:nvSpPr>
            <p:spPr>
              <a:xfrm>
                <a:off x="5256213" y="4023254"/>
                <a:ext cx="315383" cy="316442"/>
              </a:xfrm>
              <a:custGeom>
                <a:avLst/>
                <a:gdLst>
                  <a:gd name="connsiteX0" fmla="*/ 95250 w 315383"/>
                  <a:gd name="connsiteY0" fmla="*/ 2117 h 316442"/>
                  <a:gd name="connsiteX1" fmla="*/ 117475 w 315383"/>
                  <a:gd name="connsiteY1" fmla="*/ 56092 h 316442"/>
                  <a:gd name="connsiteX2" fmla="*/ 123825 w 315383"/>
                  <a:gd name="connsiteY2" fmla="*/ 106892 h 316442"/>
                  <a:gd name="connsiteX3" fmla="*/ 120650 w 315383"/>
                  <a:gd name="connsiteY3" fmla="*/ 173567 h 316442"/>
                  <a:gd name="connsiteX4" fmla="*/ 139700 w 315383"/>
                  <a:gd name="connsiteY4" fmla="*/ 170392 h 316442"/>
                  <a:gd name="connsiteX5" fmla="*/ 190500 w 315383"/>
                  <a:gd name="connsiteY5" fmla="*/ 173567 h 316442"/>
                  <a:gd name="connsiteX6" fmla="*/ 250825 w 315383"/>
                  <a:gd name="connsiteY6" fmla="*/ 198967 h 316442"/>
                  <a:gd name="connsiteX7" fmla="*/ 285750 w 315383"/>
                  <a:gd name="connsiteY7" fmla="*/ 214842 h 316442"/>
                  <a:gd name="connsiteX8" fmla="*/ 314325 w 315383"/>
                  <a:gd name="connsiteY8" fmla="*/ 256117 h 316442"/>
                  <a:gd name="connsiteX9" fmla="*/ 279400 w 315383"/>
                  <a:gd name="connsiteY9" fmla="*/ 297392 h 316442"/>
                  <a:gd name="connsiteX10" fmla="*/ 231775 w 315383"/>
                  <a:gd name="connsiteY10" fmla="*/ 310092 h 316442"/>
                  <a:gd name="connsiteX11" fmla="*/ 130175 w 315383"/>
                  <a:gd name="connsiteY11" fmla="*/ 316442 h 316442"/>
                  <a:gd name="connsiteX12" fmla="*/ 76200 w 315383"/>
                  <a:gd name="connsiteY12" fmla="*/ 310092 h 316442"/>
                  <a:gd name="connsiteX13" fmla="*/ 41275 w 315383"/>
                  <a:gd name="connsiteY13" fmla="*/ 278342 h 316442"/>
                  <a:gd name="connsiteX14" fmla="*/ 41275 w 315383"/>
                  <a:gd name="connsiteY14" fmla="*/ 227542 h 316442"/>
                  <a:gd name="connsiteX15" fmla="*/ 47625 w 315383"/>
                  <a:gd name="connsiteY15" fmla="*/ 202142 h 316442"/>
                  <a:gd name="connsiteX16" fmla="*/ 9525 w 315383"/>
                  <a:gd name="connsiteY16" fmla="*/ 43392 h 316442"/>
                  <a:gd name="connsiteX17" fmla="*/ 95250 w 315383"/>
                  <a:gd name="connsiteY17" fmla="*/ 2117 h 316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15383" h="316442">
                    <a:moveTo>
                      <a:pt x="95250" y="2117"/>
                    </a:moveTo>
                    <a:cubicBezTo>
                      <a:pt x="113242" y="4234"/>
                      <a:pt x="112712" y="38629"/>
                      <a:pt x="117475" y="56092"/>
                    </a:cubicBezTo>
                    <a:cubicBezTo>
                      <a:pt x="122238" y="73555"/>
                      <a:pt x="123296" y="87313"/>
                      <a:pt x="123825" y="106892"/>
                    </a:cubicBezTo>
                    <a:cubicBezTo>
                      <a:pt x="124354" y="126471"/>
                      <a:pt x="118004" y="162984"/>
                      <a:pt x="120650" y="173567"/>
                    </a:cubicBezTo>
                    <a:cubicBezTo>
                      <a:pt x="123296" y="184150"/>
                      <a:pt x="128058" y="170392"/>
                      <a:pt x="139700" y="170392"/>
                    </a:cubicBezTo>
                    <a:cubicBezTo>
                      <a:pt x="151342" y="170392"/>
                      <a:pt x="171979" y="168804"/>
                      <a:pt x="190500" y="173567"/>
                    </a:cubicBezTo>
                    <a:cubicBezTo>
                      <a:pt x="209021" y="178330"/>
                      <a:pt x="234950" y="192088"/>
                      <a:pt x="250825" y="198967"/>
                    </a:cubicBezTo>
                    <a:cubicBezTo>
                      <a:pt x="266700" y="205846"/>
                      <a:pt x="275167" y="205317"/>
                      <a:pt x="285750" y="214842"/>
                    </a:cubicBezTo>
                    <a:cubicBezTo>
                      <a:pt x="296333" y="224367"/>
                      <a:pt x="315383" y="242359"/>
                      <a:pt x="314325" y="256117"/>
                    </a:cubicBezTo>
                    <a:cubicBezTo>
                      <a:pt x="313267" y="269875"/>
                      <a:pt x="293158" y="288396"/>
                      <a:pt x="279400" y="297392"/>
                    </a:cubicBezTo>
                    <a:cubicBezTo>
                      <a:pt x="265642" y="306388"/>
                      <a:pt x="256646" y="306917"/>
                      <a:pt x="231775" y="310092"/>
                    </a:cubicBezTo>
                    <a:cubicBezTo>
                      <a:pt x="206904" y="313267"/>
                      <a:pt x="156104" y="316442"/>
                      <a:pt x="130175" y="316442"/>
                    </a:cubicBezTo>
                    <a:cubicBezTo>
                      <a:pt x="104246" y="316442"/>
                      <a:pt x="91017" y="316442"/>
                      <a:pt x="76200" y="310092"/>
                    </a:cubicBezTo>
                    <a:cubicBezTo>
                      <a:pt x="61383" y="303742"/>
                      <a:pt x="47096" y="292100"/>
                      <a:pt x="41275" y="278342"/>
                    </a:cubicBezTo>
                    <a:cubicBezTo>
                      <a:pt x="35454" y="264584"/>
                      <a:pt x="40217" y="240242"/>
                      <a:pt x="41275" y="227542"/>
                    </a:cubicBezTo>
                    <a:cubicBezTo>
                      <a:pt x="42333" y="214842"/>
                      <a:pt x="52917" y="232834"/>
                      <a:pt x="47625" y="202142"/>
                    </a:cubicBezTo>
                    <a:cubicBezTo>
                      <a:pt x="42333" y="171450"/>
                      <a:pt x="0" y="79375"/>
                      <a:pt x="9525" y="43392"/>
                    </a:cubicBezTo>
                    <a:cubicBezTo>
                      <a:pt x="19050" y="7409"/>
                      <a:pt x="77258" y="0"/>
                      <a:pt x="95250" y="2117"/>
                    </a:cubicBezTo>
                    <a:close/>
                  </a:path>
                </a:pathLst>
              </a:custGeom>
              <a:solidFill>
                <a:srgbClr val="632523"/>
              </a:solidFill>
              <a:ln>
                <a:solidFill>
                  <a:srgbClr val="63252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3" name="フリーフォーム 16">
                <a:extLst>
                  <a:ext uri="{FF2B5EF4-FFF2-40B4-BE49-F238E27FC236}">
                    <a16:creationId xmlns:a16="http://schemas.microsoft.com/office/drawing/2014/main" id="{69EC16FF-45BC-47F3-8A86-4E83239C2E01}"/>
                  </a:ext>
                </a:extLst>
              </p:cNvPr>
              <p:cNvSpPr/>
              <p:nvPr/>
            </p:nvSpPr>
            <p:spPr>
              <a:xfrm>
                <a:off x="4733925" y="3644370"/>
                <a:ext cx="509588" cy="263525"/>
              </a:xfrm>
              <a:custGeom>
                <a:avLst/>
                <a:gdLst>
                  <a:gd name="connsiteX0" fmla="*/ 0 w 509588"/>
                  <a:gd name="connsiteY0" fmla="*/ 3175 h 263525"/>
                  <a:gd name="connsiteX1" fmla="*/ 165100 w 509588"/>
                  <a:gd name="connsiteY1" fmla="*/ 3175 h 263525"/>
                  <a:gd name="connsiteX2" fmla="*/ 374650 w 509588"/>
                  <a:gd name="connsiteY2" fmla="*/ 0 h 263525"/>
                  <a:gd name="connsiteX3" fmla="*/ 469900 w 509588"/>
                  <a:gd name="connsiteY3" fmla="*/ 3175 h 263525"/>
                  <a:gd name="connsiteX4" fmla="*/ 504825 w 509588"/>
                  <a:gd name="connsiteY4" fmla="*/ 12700 h 263525"/>
                  <a:gd name="connsiteX5" fmla="*/ 498475 w 509588"/>
                  <a:gd name="connsiteY5" fmla="*/ 53975 h 263525"/>
                  <a:gd name="connsiteX6" fmla="*/ 479425 w 509588"/>
                  <a:gd name="connsiteY6" fmla="*/ 98425 h 263525"/>
                  <a:gd name="connsiteX7" fmla="*/ 419100 w 509588"/>
                  <a:gd name="connsiteY7" fmla="*/ 180975 h 263525"/>
                  <a:gd name="connsiteX8" fmla="*/ 387350 w 509588"/>
                  <a:gd name="connsiteY8" fmla="*/ 206375 h 263525"/>
                  <a:gd name="connsiteX9" fmla="*/ 320675 w 509588"/>
                  <a:gd name="connsiteY9" fmla="*/ 247650 h 263525"/>
                  <a:gd name="connsiteX10" fmla="*/ 263525 w 509588"/>
                  <a:gd name="connsiteY10" fmla="*/ 257175 h 263525"/>
                  <a:gd name="connsiteX11" fmla="*/ 174625 w 509588"/>
                  <a:gd name="connsiteY11" fmla="*/ 257175 h 263525"/>
                  <a:gd name="connsiteX12" fmla="*/ 101600 w 509588"/>
                  <a:gd name="connsiteY12" fmla="*/ 219075 h 263525"/>
                  <a:gd name="connsiteX13" fmla="*/ 57150 w 509588"/>
                  <a:gd name="connsiteY13" fmla="*/ 168275 h 263525"/>
                  <a:gd name="connsiteX14" fmla="*/ 25400 w 509588"/>
                  <a:gd name="connsiteY14" fmla="*/ 114300 h 263525"/>
                  <a:gd name="connsiteX15" fmla="*/ 9525 w 509588"/>
                  <a:gd name="connsiteY15" fmla="*/ 57150 h 263525"/>
                  <a:gd name="connsiteX16" fmla="*/ 0 w 509588"/>
                  <a:gd name="connsiteY16" fmla="*/ 3175 h 263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09588" h="263525">
                    <a:moveTo>
                      <a:pt x="0" y="3175"/>
                    </a:moveTo>
                    <a:lnTo>
                      <a:pt x="165100" y="3175"/>
                    </a:lnTo>
                    <a:lnTo>
                      <a:pt x="374650" y="0"/>
                    </a:lnTo>
                    <a:cubicBezTo>
                      <a:pt x="425450" y="0"/>
                      <a:pt x="448204" y="1058"/>
                      <a:pt x="469900" y="3175"/>
                    </a:cubicBezTo>
                    <a:cubicBezTo>
                      <a:pt x="491596" y="5292"/>
                      <a:pt x="500062" y="4233"/>
                      <a:pt x="504825" y="12700"/>
                    </a:cubicBezTo>
                    <a:cubicBezTo>
                      <a:pt x="509588" y="21167"/>
                      <a:pt x="502708" y="39688"/>
                      <a:pt x="498475" y="53975"/>
                    </a:cubicBezTo>
                    <a:cubicBezTo>
                      <a:pt x="494242" y="68262"/>
                      <a:pt x="492654" y="77258"/>
                      <a:pt x="479425" y="98425"/>
                    </a:cubicBezTo>
                    <a:cubicBezTo>
                      <a:pt x="466196" y="119592"/>
                      <a:pt x="434446" y="162983"/>
                      <a:pt x="419100" y="180975"/>
                    </a:cubicBezTo>
                    <a:cubicBezTo>
                      <a:pt x="403754" y="198967"/>
                      <a:pt x="403754" y="195263"/>
                      <a:pt x="387350" y="206375"/>
                    </a:cubicBezTo>
                    <a:cubicBezTo>
                      <a:pt x="370946" y="217487"/>
                      <a:pt x="341313" y="239183"/>
                      <a:pt x="320675" y="247650"/>
                    </a:cubicBezTo>
                    <a:cubicBezTo>
                      <a:pt x="300037" y="256117"/>
                      <a:pt x="287867" y="255588"/>
                      <a:pt x="263525" y="257175"/>
                    </a:cubicBezTo>
                    <a:cubicBezTo>
                      <a:pt x="239183" y="258763"/>
                      <a:pt x="201612" y="263525"/>
                      <a:pt x="174625" y="257175"/>
                    </a:cubicBezTo>
                    <a:cubicBezTo>
                      <a:pt x="147638" y="250825"/>
                      <a:pt x="121179" y="233892"/>
                      <a:pt x="101600" y="219075"/>
                    </a:cubicBezTo>
                    <a:cubicBezTo>
                      <a:pt x="82021" y="204258"/>
                      <a:pt x="69850" y="185738"/>
                      <a:pt x="57150" y="168275"/>
                    </a:cubicBezTo>
                    <a:cubicBezTo>
                      <a:pt x="44450" y="150813"/>
                      <a:pt x="33337" y="132821"/>
                      <a:pt x="25400" y="114300"/>
                    </a:cubicBezTo>
                    <a:cubicBezTo>
                      <a:pt x="17463" y="95779"/>
                      <a:pt x="11112" y="75671"/>
                      <a:pt x="9525" y="57150"/>
                    </a:cubicBezTo>
                    <a:cubicBezTo>
                      <a:pt x="7938" y="38629"/>
                      <a:pt x="11906" y="20902"/>
                      <a:pt x="0" y="3175"/>
                    </a:cubicBezTo>
                    <a:close/>
                  </a:path>
                </a:pathLst>
              </a:custGeom>
              <a:solidFill>
                <a:schemeClr val="accent2">
                  <a:lumMod val="60000"/>
                  <a:lumOff val="40000"/>
                </a:schemeClr>
              </a:solidFill>
              <a:ln>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4" name="フリーフォーム 17">
                <a:extLst>
                  <a:ext uri="{FF2B5EF4-FFF2-40B4-BE49-F238E27FC236}">
                    <a16:creationId xmlns:a16="http://schemas.microsoft.com/office/drawing/2014/main" id="{D278D482-0705-409B-9744-0CA2C2FC2255}"/>
                  </a:ext>
                </a:extLst>
              </p:cNvPr>
              <p:cNvSpPr/>
              <p:nvPr/>
            </p:nvSpPr>
            <p:spPr>
              <a:xfrm>
                <a:off x="4622800" y="3385608"/>
                <a:ext cx="161925" cy="164041"/>
              </a:xfrm>
              <a:custGeom>
                <a:avLst/>
                <a:gdLst>
                  <a:gd name="connsiteX0" fmla="*/ 63500 w 161925"/>
                  <a:gd name="connsiteY0" fmla="*/ 4762 h 164041"/>
                  <a:gd name="connsiteX1" fmla="*/ 15875 w 161925"/>
                  <a:gd name="connsiteY1" fmla="*/ 42862 h 164041"/>
                  <a:gd name="connsiteX2" fmla="*/ 3175 w 161925"/>
                  <a:gd name="connsiteY2" fmla="*/ 100012 h 164041"/>
                  <a:gd name="connsiteX3" fmla="*/ 34925 w 161925"/>
                  <a:gd name="connsiteY3" fmla="*/ 157162 h 164041"/>
                  <a:gd name="connsiteX4" fmla="*/ 136525 w 161925"/>
                  <a:gd name="connsiteY4" fmla="*/ 141287 h 164041"/>
                  <a:gd name="connsiteX5" fmla="*/ 158750 w 161925"/>
                  <a:gd name="connsiteY5" fmla="*/ 96837 h 164041"/>
                  <a:gd name="connsiteX6" fmla="*/ 155575 w 161925"/>
                  <a:gd name="connsiteY6" fmla="*/ 46037 h 164041"/>
                  <a:gd name="connsiteX7" fmla="*/ 123825 w 161925"/>
                  <a:gd name="connsiteY7" fmla="*/ 14287 h 164041"/>
                  <a:gd name="connsiteX8" fmla="*/ 63500 w 161925"/>
                  <a:gd name="connsiteY8" fmla="*/ 4762 h 16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925" h="164041">
                    <a:moveTo>
                      <a:pt x="63500" y="4762"/>
                    </a:moveTo>
                    <a:cubicBezTo>
                      <a:pt x="45508" y="9525"/>
                      <a:pt x="25929" y="26987"/>
                      <a:pt x="15875" y="42862"/>
                    </a:cubicBezTo>
                    <a:cubicBezTo>
                      <a:pt x="5821" y="58737"/>
                      <a:pt x="0" y="80962"/>
                      <a:pt x="3175" y="100012"/>
                    </a:cubicBezTo>
                    <a:cubicBezTo>
                      <a:pt x="6350" y="119062"/>
                      <a:pt x="12700" y="150283"/>
                      <a:pt x="34925" y="157162"/>
                    </a:cubicBezTo>
                    <a:cubicBezTo>
                      <a:pt x="57150" y="164041"/>
                      <a:pt x="115887" y="151341"/>
                      <a:pt x="136525" y="141287"/>
                    </a:cubicBezTo>
                    <a:cubicBezTo>
                      <a:pt x="157163" y="131233"/>
                      <a:pt x="155575" y="112712"/>
                      <a:pt x="158750" y="96837"/>
                    </a:cubicBezTo>
                    <a:cubicBezTo>
                      <a:pt x="161925" y="80962"/>
                      <a:pt x="161396" y="59795"/>
                      <a:pt x="155575" y="46037"/>
                    </a:cubicBezTo>
                    <a:cubicBezTo>
                      <a:pt x="149754" y="32279"/>
                      <a:pt x="135996" y="21695"/>
                      <a:pt x="123825" y="14287"/>
                    </a:cubicBezTo>
                    <a:cubicBezTo>
                      <a:pt x="111654" y="6879"/>
                      <a:pt x="81492" y="0"/>
                      <a:pt x="63500" y="4762"/>
                    </a:cubicBezTo>
                    <a:close/>
                  </a:path>
                </a:pathLst>
              </a:custGeom>
              <a:solidFill>
                <a:srgbClr val="632523"/>
              </a:solidFill>
              <a:ln>
                <a:solidFill>
                  <a:srgbClr val="63252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5" name="フリーフォーム 18">
                <a:extLst>
                  <a:ext uri="{FF2B5EF4-FFF2-40B4-BE49-F238E27FC236}">
                    <a16:creationId xmlns:a16="http://schemas.microsoft.com/office/drawing/2014/main" id="{28BB471A-AC71-4D14-9DA1-A66979899B89}"/>
                  </a:ext>
                </a:extLst>
              </p:cNvPr>
              <p:cNvSpPr/>
              <p:nvPr/>
            </p:nvSpPr>
            <p:spPr>
              <a:xfrm>
                <a:off x="5193242" y="3385078"/>
                <a:ext cx="150283" cy="166159"/>
              </a:xfrm>
              <a:custGeom>
                <a:avLst/>
                <a:gdLst>
                  <a:gd name="connsiteX0" fmla="*/ 45508 w 150283"/>
                  <a:gd name="connsiteY0" fmla="*/ 11642 h 166159"/>
                  <a:gd name="connsiteX1" fmla="*/ 4233 w 150283"/>
                  <a:gd name="connsiteY1" fmla="*/ 68792 h 166159"/>
                  <a:gd name="connsiteX2" fmla="*/ 20108 w 150283"/>
                  <a:gd name="connsiteY2" fmla="*/ 125942 h 166159"/>
                  <a:gd name="connsiteX3" fmla="*/ 58208 w 150283"/>
                  <a:gd name="connsiteY3" fmla="*/ 160867 h 166159"/>
                  <a:gd name="connsiteX4" fmla="*/ 102658 w 150283"/>
                  <a:gd name="connsiteY4" fmla="*/ 157692 h 166159"/>
                  <a:gd name="connsiteX5" fmla="*/ 137583 w 150283"/>
                  <a:gd name="connsiteY5" fmla="*/ 122767 h 166159"/>
                  <a:gd name="connsiteX6" fmla="*/ 150283 w 150283"/>
                  <a:gd name="connsiteY6" fmla="*/ 68792 h 166159"/>
                  <a:gd name="connsiteX7" fmla="*/ 137583 w 150283"/>
                  <a:gd name="connsiteY7" fmla="*/ 40217 h 166159"/>
                  <a:gd name="connsiteX8" fmla="*/ 115358 w 150283"/>
                  <a:gd name="connsiteY8" fmla="*/ 8467 h 166159"/>
                  <a:gd name="connsiteX9" fmla="*/ 45508 w 150283"/>
                  <a:gd name="connsiteY9" fmla="*/ 11642 h 166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0283" h="166159">
                    <a:moveTo>
                      <a:pt x="45508" y="11642"/>
                    </a:moveTo>
                    <a:cubicBezTo>
                      <a:pt x="26987" y="21696"/>
                      <a:pt x="8466" y="49742"/>
                      <a:pt x="4233" y="68792"/>
                    </a:cubicBezTo>
                    <a:cubicBezTo>
                      <a:pt x="0" y="87842"/>
                      <a:pt x="11112" y="110596"/>
                      <a:pt x="20108" y="125942"/>
                    </a:cubicBezTo>
                    <a:cubicBezTo>
                      <a:pt x="29104" y="141288"/>
                      <a:pt x="44450" y="155575"/>
                      <a:pt x="58208" y="160867"/>
                    </a:cubicBezTo>
                    <a:cubicBezTo>
                      <a:pt x="71966" y="166159"/>
                      <a:pt x="89429" y="164042"/>
                      <a:pt x="102658" y="157692"/>
                    </a:cubicBezTo>
                    <a:cubicBezTo>
                      <a:pt x="115887" y="151342"/>
                      <a:pt x="129646" y="137584"/>
                      <a:pt x="137583" y="122767"/>
                    </a:cubicBezTo>
                    <a:cubicBezTo>
                      <a:pt x="145521" y="107950"/>
                      <a:pt x="150283" y="82550"/>
                      <a:pt x="150283" y="68792"/>
                    </a:cubicBezTo>
                    <a:cubicBezTo>
                      <a:pt x="150283" y="55034"/>
                      <a:pt x="143404" y="50271"/>
                      <a:pt x="137583" y="40217"/>
                    </a:cubicBezTo>
                    <a:cubicBezTo>
                      <a:pt x="131762" y="30163"/>
                      <a:pt x="123296" y="16934"/>
                      <a:pt x="115358" y="8467"/>
                    </a:cubicBezTo>
                    <a:cubicBezTo>
                      <a:pt x="107421" y="0"/>
                      <a:pt x="64029" y="1588"/>
                      <a:pt x="45508" y="11642"/>
                    </a:cubicBezTo>
                    <a:close/>
                  </a:path>
                </a:pathLst>
              </a:custGeom>
              <a:solidFill>
                <a:srgbClr val="632523"/>
              </a:solidFill>
              <a:ln>
                <a:solidFill>
                  <a:srgbClr val="63252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6" name="フリーフォーム 19">
                <a:extLst>
                  <a:ext uri="{FF2B5EF4-FFF2-40B4-BE49-F238E27FC236}">
                    <a16:creationId xmlns:a16="http://schemas.microsoft.com/office/drawing/2014/main" id="{67CB5443-DA00-4E98-8292-FC046954EE3A}"/>
                  </a:ext>
                </a:extLst>
              </p:cNvPr>
              <p:cNvSpPr/>
              <p:nvPr/>
            </p:nvSpPr>
            <p:spPr>
              <a:xfrm>
                <a:off x="5130800" y="3234266"/>
                <a:ext cx="150813" cy="108479"/>
              </a:xfrm>
              <a:custGeom>
                <a:avLst/>
                <a:gdLst>
                  <a:gd name="connsiteX0" fmla="*/ 0 w 150813"/>
                  <a:gd name="connsiteY0" fmla="*/ 86254 h 108479"/>
                  <a:gd name="connsiteX1" fmla="*/ 34925 w 150813"/>
                  <a:gd name="connsiteY1" fmla="*/ 48154 h 108479"/>
                  <a:gd name="connsiteX2" fmla="*/ 63500 w 150813"/>
                  <a:gd name="connsiteY2" fmla="*/ 22754 h 108479"/>
                  <a:gd name="connsiteX3" fmla="*/ 95250 w 150813"/>
                  <a:gd name="connsiteY3" fmla="*/ 6879 h 108479"/>
                  <a:gd name="connsiteX4" fmla="*/ 120650 w 150813"/>
                  <a:gd name="connsiteY4" fmla="*/ 3704 h 108479"/>
                  <a:gd name="connsiteX5" fmla="*/ 146050 w 150813"/>
                  <a:gd name="connsiteY5" fmla="*/ 29104 h 108479"/>
                  <a:gd name="connsiteX6" fmla="*/ 149225 w 150813"/>
                  <a:gd name="connsiteY6" fmla="*/ 54504 h 108479"/>
                  <a:gd name="connsiteX7" fmla="*/ 136525 w 150813"/>
                  <a:gd name="connsiteY7" fmla="*/ 70379 h 108479"/>
                  <a:gd name="connsiteX8" fmla="*/ 101600 w 150813"/>
                  <a:gd name="connsiteY8" fmla="*/ 89429 h 108479"/>
                  <a:gd name="connsiteX9" fmla="*/ 60325 w 150813"/>
                  <a:gd name="connsiteY9" fmla="*/ 108479 h 108479"/>
                  <a:gd name="connsiteX10" fmla="*/ 0 w 150813"/>
                  <a:gd name="connsiteY10" fmla="*/ 86254 h 108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0813" h="108479">
                    <a:moveTo>
                      <a:pt x="0" y="86254"/>
                    </a:moveTo>
                    <a:cubicBezTo>
                      <a:pt x="12171" y="72495"/>
                      <a:pt x="24342" y="58737"/>
                      <a:pt x="34925" y="48154"/>
                    </a:cubicBezTo>
                    <a:cubicBezTo>
                      <a:pt x="45508" y="37571"/>
                      <a:pt x="53446" y="29633"/>
                      <a:pt x="63500" y="22754"/>
                    </a:cubicBezTo>
                    <a:cubicBezTo>
                      <a:pt x="73554" y="15875"/>
                      <a:pt x="85725" y="10054"/>
                      <a:pt x="95250" y="6879"/>
                    </a:cubicBezTo>
                    <a:cubicBezTo>
                      <a:pt x="104775" y="3704"/>
                      <a:pt x="112183" y="0"/>
                      <a:pt x="120650" y="3704"/>
                    </a:cubicBezTo>
                    <a:cubicBezTo>
                      <a:pt x="129117" y="7408"/>
                      <a:pt x="141287" y="20637"/>
                      <a:pt x="146050" y="29104"/>
                    </a:cubicBezTo>
                    <a:cubicBezTo>
                      <a:pt x="150813" y="37571"/>
                      <a:pt x="150812" y="47625"/>
                      <a:pt x="149225" y="54504"/>
                    </a:cubicBezTo>
                    <a:cubicBezTo>
                      <a:pt x="147638" y="61383"/>
                      <a:pt x="144462" y="64558"/>
                      <a:pt x="136525" y="70379"/>
                    </a:cubicBezTo>
                    <a:cubicBezTo>
                      <a:pt x="128588" y="76200"/>
                      <a:pt x="114300" y="83079"/>
                      <a:pt x="101600" y="89429"/>
                    </a:cubicBezTo>
                    <a:cubicBezTo>
                      <a:pt x="88900" y="95779"/>
                      <a:pt x="60325" y="108479"/>
                      <a:pt x="60325" y="108479"/>
                    </a:cubicBezTo>
                    <a:lnTo>
                      <a:pt x="0" y="86254"/>
                    </a:lnTo>
                    <a:close/>
                  </a:path>
                </a:pathLst>
              </a:custGeom>
              <a:solidFill>
                <a:srgbClr val="632523"/>
              </a:solidFill>
              <a:ln>
                <a:solidFill>
                  <a:srgbClr val="63252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7" name="フリーフォーム 20">
                <a:extLst>
                  <a:ext uri="{FF2B5EF4-FFF2-40B4-BE49-F238E27FC236}">
                    <a16:creationId xmlns:a16="http://schemas.microsoft.com/office/drawing/2014/main" id="{48D94929-2557-45A3-B3CF-1D76BC111825}"/>
                  </a:ext>
                </a:extLst>
              </p:cNvPr>
              <p:cNvSpPr/>
              <p:nvPr/>
            </p:nvSpPr>
            <p:spPr>
              <a:xfrm>
                <a:off x="4679421" y="3230562"/>
                <a:ext cx="162454" cy="126471"/>
              </a:xfrm>
              <a:custGeom>
                <a:avLst/>
                <a:gdLst>
                  <a:gd name="connsiteX0" fmla="*/ 54504 w 162454"/>
                  <a:gd name="connsiteY0" fmla="*/ 1058 h 126471"/>
                  <a:gd name="connsiteX1" fmla="*/ 95779 w 162454"/>
                  <a:gd name="connsiteY1" fmla="*/ 32808 h 126471"/>
                  <a:gd name="connsiteX2" fmla="*/ 137054 w 162454"/>
                  <a:gd name="connsiteY2" fmla="*/ 61383 h 126471"/>
                  <a:gd name="connsiteX3" fmla="*/ 159279 w 162454"/>
                  <a:gd name="connsiteY3" fmla="*/ 93133 h 126471"/>
                  <a:gd name="connsiteX4" fmla="*/ 156104 w 162454"/>
                  <a:gd name="connsiteY4" fmla="*/ 112183 h 126471"/>
                  <a:gd name="connsiteX5" fmla="*/ 143404 w 162454"/>
                  <a:gd name="connsiteY5" fmla="*/ 124883 h 126471"/>
                  <a:gd name="connsiteX6" fmla="*/ 98954 w 162454"/>
                  <a:gd name="connsiteY6" fmla="*/ 102658 h 126471"/>
                  <a:gd name="connsiteX7" fmla="*/ 57679 w 162454"/>
                  <a:gd name="connsiteY7" fmla="*/ 83608 h 126471"/>
                  <a:gd name="connsiteX8" fmla="*/ 25929 w 162454"/>
                  <a:gd name="connsiteY8" fmla="*/ 70908 h 126471"/>
                  <a:gd name="connsiteX9" fmla="*/ 6879 w 162454"/>
                  <a:gd name="connsiteY9" fmla="*/ 61383 h 126471"/>
                  <a:gd name="connsiteX10" fmla="*/ 529 w 162454"/>
                  <a:gd name="connsiteY10" fmla="*/ 58208 h 126471"/>
                  <a:gd name="connsiteX11" fmla="*/ 10054 w 162454"/>
                  <a:gd name="connsiteY11" fmla="*/ 39158 h 126471"/>
                  <a:gd name="connsiteX12" fmla="*/ 54504 w 162454"/>
                  <a:gd name="connsiteY12" fmla="*/ 1058 h 126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2454" h="126471">
                    <a:moveTo>
                      <a:pt x="54504" y="1058"/>
                    </a:moveTo>
                    <a:cubicBezTo>
                      <a:pt x="68791" y="0"/>
                      <a:pt x="82021" y="22754"/>
                      <a:pt x="95779" y="32808"/>
                    </a:cubicBezTo>
                    <a:cubicBezTo>
                      <a:pt x="109537" y="42862"/>
                      <a:pt x="126471" y="51329"/>
                      <a:pt x="137054" y="61383"/>
                    </a:cubicBezTo>
                    <a:cubicBezTo>
                      <a:pt x="147637" y="71437"/>
                      <a:pt x="156104" y="84666"/>
                      <a:pt x="159279" y="93133"/>
                    </a:cubicBezTo>
                    <a:cubicBezTo>
                      <a:pt x="162454" y="101600"/>
                      <a:pt x="158750" y="106891"/>
                      <a:pt x="156104" y="112183"/>
                    </a:cubicBezTo>
                    <a:cubicBezTo>
                      <a:pt x="153458" y="117475"/>
                      <a:pt x="152929" y="126471"/>
                      <a:pt x="143404" y="124883"/>
                    </a:cubicBezTo>
                    <a:cubicBezTo>
                      <a:pt x="133879" y="123296"/>
                      <a:pt x="113242" y="109537"/>
                      <a:pt x="98954" y="102658"/>
                    </a:cubicBezTo>
                    <a:cubicBezTo>
                      <a:pt x="84667" y="95779"/>
                      <a:pt x="69850" y="88900"/>
                      <a:pt x="57679" y="83608"/>
                    </a:cubicBezTo>
                    <a:cubicBezTo>
                      <a:pt x="45508" y="78316"/>
                      <a:pt x="34396" y="74612"/>
                      <a:pt x="25929" y="70908"/>
                    </a:cubicBezTo>
                    <a:cubicBezTo>
                      <a:pt x="17462" y="67204"/>
                      <a:pt x="6879" y="61383"/>
                      <a:pt x="6879" y="61383"/>
                    </a:cubicBezTo>
                    <a:cubicBezTo>
                      <a:pt x="2646" y="59266"/>
                      <a:pt x="0" y="61912"/>
                      <a:pt x="529" y="58208"/>
                    </a:cubicBezTo>
                    <a:cubicBezTo>
                      <a:pt x="1058" y="54504"/>
                      <a:pt x="5292" y="45508"/>
                      <a:pt x="10054" y="39158"/>
                    </a:cubicBezTo>
                    <a:cubicBezTo>
                      <a:pt x="14816" y="32808"/>
                      <a:pt x="40217" y="2116"/>
                      <a:pt x="54504" y="1058"/>
                    </a:cubicBezTo>
                    <a:close/>
                  </a:path>
                </a:pathLst>
              </a:custGeom>
              <a:solidFill>
                <a:srgbClr val="632523"/>
              </a:solidFill>
              <a:ln>
                <a:solidFill>
                  <a:srgbClr val="63252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8" name="フリーフォーム 21">
                <a:extLst>
                  <a:ext uri="{FF2B5EF4-FFF2-40B4-BE49-F238E27FC236}">
                    <a16:creationId xmlns:a16="http://schemas.microsoft.com/office/drawing/2014/main" id="{50CDE885-91A7-4A71-B478-4578522660E5}"/>
                  </a:ext>
                </a:extLst>
              </p:cNvPr>
              <p:cNvSpPr/>
              <p:nvPr/>
            </p:nvSpPr>
            <p:spPr>
              <a:xfrm>
                <a:off x="5336646" y="3643312"/>
                <a:ext cx="141287" cy="249237"/>
              </a:xfrm>
              <a:custGeom>
                <a:avLst/>
                <a:gdLst>
                  <a:gd name="connsiteX0" fmla="*/ 86254 w 141287"/>
                  <a:gd name="connsiteY0" fmla="*/ 10583 h 249237"/>
                  <a:gd name="connsiteX1" fmla="*/ 57679 w 141287"/>
                  <a:gd name="connsiteY1" fmla="*/ 102658 h 249237"/>
                  <a:gd name="connsiteX2" fmla="*/ 41804 w 141287"/>
                  <a:gd name="connsiteY2" fmla="*/ 134408 h 249237"/>
                  <a:gd name="connsiteX3" fmla="*/ 41804 w 141287"/>
                  <a:gd name="connsiteY3" fmla="*/ 134408 h 249237"/>
                  <a:gd name="connsiteX4" fmla="*/ 19579 w 141287"/>
                  <a:gd name="connsiteY4" fmla="*/ 175683 h 249237"/>
                  <a:gd name="connsiteX5" fmla="*/ 10054 w 141287"/>
                  <a:gd name="connsiteY5" fmla="*/ 194733 h 249237"/>
                  <a:gd name="connsiteX6" fmla="*/ 529 w 141287"/>
                  <a:gd name="connsiteY6" fmla="*/ 207433 h 249237"/>
                  <a:gd name="connsiteX7" fmla="*/ 6879 w 141287"/>
                  <a:gd name="connsiteY7" fmla="*/ 229658 h 249237"/>
                  <a:gd name="connsiteX8" fmla="*/ 32279 w 141287"/>
                  <a:gd name="connsiteY8" fmla="*/ 245533 h 249237"/>
                  <a:gd name="connsiteX9" fmla="*/ 57679 w 141287"/>
                  <a:gd name="connsiteY9" fmla="*/ 245533 h 249237"/>
                  <a:gd name="connsiteX10" fmla="*/ 86254 w 141287"/>
                  <a:gd name="connsiteY10" fmla="*/ 223308 h 249237"/>
                  <a:gd name="connsiteX11" fmla="*/ 130704 w 141287"/>
                  <a:gd name="connsiteY11" fmla="*/ 150283 h 249237"/>
                  <a:gd name="connsiteX12" fmla="*/ 140229 w 141287"/>
                  <a:gd name="connsiteY12" fmla="*/ 96308 h 249237"/>
                  <a:gd name="connsiteX13" fmla="*/ 137054 w 141287"/>
                  <a:gd name="connsiteY13" fmla="*/ 48683 h 249237"/>
                  <a:gd name="connsiteX14" fmla="*/ 133879 w 141287"/>
                  <a:gd name="connsiteY14" fmla="*/ 39158 h 249237"/>
                  <a:gd name="connsiteX15" fmla="*/ 86254 w 141287"/>
                  <a:gd name="connsiteY15" fmla="*/ 10583 h 249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1287" h="249237">
                    <a:moveTo>
                      <a:pt x="86254" y="10583"/>
                    </a:moveTo>
                    <a:cubicBezTo>
                      <a:pt x="73554" y="21166"/>
                      <a:pt x="65087" y="82021"/>
                      <a:pt x="57679" y="102658"/>
                    </a:cubicBezTo>
                    <a:cubicBezTo>
                      <a:pt x="50271" y="123295"/>
                      <a:pt x="41804" y="134408"/>
                      <a:pt x="41804" y="134408"/>
                    </a:cubicBezTo>
                    <a:lnTo>
                      <a:pt x="41804" y="134408"/>
                    </a:lnTo>
                    <a:cubicBezTo>
                      <a:pt x="38100" y="141287"/>
                      <a:pt x="24871" y="165629"/>
                      <a:pt x="19579" y="175683"/>
                    </a:cubicBezTo>
                    <a:cubicBezTo>
                      <a:pt x="14287" y="185737"/>
                      <a:pt x="13229" y="189441"/>
                      <a:pt x="10054" y="194733"/>
                    </a:cubicBezTo>
                    <a:cubicBezTo>
                      <a:pt x="6879" y="200025"/>
                      <a:pt x="1058" y="201612"/>
                      <a:pt x="529" y="207433"/>
                    </a:cubicBezTo>
                    <a:cubicBezTo>
                      <a:pt x="0" y="213254"/>
                      <a:pt x="1587" y="223308"/>
                      <a:pt x="6879" y="229658"/>
                    </a:cubicBezTo>
                    <a:cubicBezTo>
                      <a:pt x="12171" y="236008"/>
                      <a:pt x="23812" y="242887"/>
                      <a:pt x="32279" y="245533"/>
                    </a:cubicBezTo>
                    <a:cubicBezTo>
                      <a:pt x="40746" y="248179"/>
                      <a:pt x="48683" y="249237"/>
                      <a:pt x="57679" y="245533"/>
                    </a:cubicBezTo>
                    <a:cubicBezTo>
                      <a:pt x="66675" y="241829"/>
                      <a:pt x="74083" y="239183"/>
                      <a:pt x="86254" y="223308"/>
                    </a:cubicBezTo>
                    <a:cubicBezTo>
                      <a:pt x="98425" y="207433"/>
                      <a:pt x="121708" y="171450"/>
                      <a:pt x="130704" y="150283"/>
                    </a:cubicBezTo>
                    <a:cubicBezTo>
                      <a:pt x="139700" y="129116"/>
                      <a:pt x="139171" y="113241"/>
                      <a:pt x="140229" y="96308"/>
                    </a:cubicBezTo>
                    <a:cubicBezTo>
                      <a:pt x="141287" y="79375"/>
                      <a:pt x="138112" y="58208"/>
                      <a:pt x="137054" y="48683"/>
                    </a:cubicBezTo>
                    <a:cubicBezTo>
                      <a:pt x="135996" y="39158"/>
                      <a:pt x="135466" y="43391"/>
                      <a:pt x="133879" y="39158"/>
                    </a:cubicBezTo>
                    <a:cubicBezTo>
                      <a:pt x="132292" y="34925"/>
                      <a:pt x="98954" y="0"/>
                      <a:pt x="86254" y="10583"/>
                    </a:cubicBezTo>
                    <a:close/>
                  </a:path>
                </a:pathLst>
              </a:custGeom>
              <a:solidFill>
                <a:schemeClr val="accent6">
                  <a:lumMod val="20000"/>
                  <a:lumOff val="80000"/>
                </a:schemeClr>
              </a:solidFill>
              <a:ln>
                <a:solidFill>
                  <a:schemeClr val="accent6">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9" name="フリーフォーム 22">
                <a:extLst>
                  <a:ext uri="{FF2B5EF4-FFF2-40B4-BE49-F238E27FC236}">
                    <a16:creationId xmlns:a16="http://schemas.microsoft.com/office/drawing/2014/main" id="{CA5C9674-B1BD-49B0-8D12-5B53988D4B54}"/>
                  </a:ext>
                </a:extLst>
              </p:cNvPr>
              <p:cNvSpPr/>
              <p:nvPr/>
            </p:nvSpPr>
            <p:spPr>
              <a:xfrm>
                <a:off x="5248804" y="3901545"/>
                <a:ext cx="95779" cy="83079"/>
              </a:xfrm>
              <a:custGeom>
                <a:avLst/>
                <a:gdLst>
                  <a:gd name="connsiteX0" fmla="*/ 40746 w 95779"/>
                  <a:gd name="connsiteY0" fmla="*/ 3175 h 83079"/>
                  <a:gd name="connsiteX1" fmla="*/ 5821 w 95779"/>
                  <a:gd name="connsiteY1" fmla="*/ 41275 h 83079"/>
                  <a:gd name="connsiteX2" fmla="*/ 5821 w 95779"/>
                  <a:gd name="connsiteY2" fmla="*/ 47625 h 83079"/>
                  <a:gd name="connsiteX3" fmla="*/ 15346 w 95779"/>
                  <a:gd name="connsiteY3" fmla="*/ 63500 h 83079"/>
                  <a:gd name="connsiteX4" fmla="*/ 53446 w 95779"/>
                  <a:gd name="connsiteY4" fmla="*/ 82550 h 83079"/>
                  <a:gd name="connsiteX5" fmla="*/ 78846 w 95779"/>
                  <a:gd name="connsiteY5" fmla="*/ 66675 h 83079"/>
                  <a:gd name="connsiteX6" fmla="*/ 85196 w 95779"/>
                  <a:gd name="connsiteY6" fmla="*/ 60325 h 83079"/>
                  <a:gd name="connsiteX7" fmla="*/ 94721 w 95779"/>
                  <a:gd name="connsiteY7" fmla="*/ 41275 h 83079"/>
                  <a:gd name="connsiteX8" fmla="*/ 91546 w 95779"/>
                  <a:gd name="connsiteY8" fmla="*/ 22225 h 83079"/>
                  <a:gd name="connsiteX9" fmla="*/ 40746 w 95779"/>
                  <a:gd name="connsiteY9" fmla="*/ 3175 h 83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779" h="83079">
                    <a:moveTo>
                      <a:pt x="40746" y="3175"/>
                    </a:moveTo>
                    <a:cubicBezTo>
                      <a:pt x="26459" y="6350"/>
                      <a:pt x="11642" y="33867"/>
                      <a:pt x="5821" y="41275"/>
                    </a:cubicBezTo>
                    <a:cubicBezTo>
                      <a:pt x="0" y="48683"/>
                      <a:pt x="4234" y="43921"/>
                      <a:pt x="5821" y="47625"/>
                    </a:cubicBezTo>
                    <a:cubicBezTo>
                      <a:pt x="7408" y="51329"/>
                      <a:pt x="7409" y="57679"/>
                      <a:pt x="15346" y="63500"/>
                    </a:cubicBezTo>
                    <a:cubicBezTo>
                      <a:pt x="23283" y="69321"/>
                      <a:pt x="42863" y="82021"/>
                      <a:pt x="53446" y="82550"/>
                    </a:cubicBezTo>
                    <a:cubicBezTo>
                      <a:pt x="64029" y="83079"/>
                      <a:pt x="73554" y="70379"/>
                      <a:pt x="78846" y="66675"/>
                    </a:cubicBezTo>
                    <a:cubicBezTo>
                      <a:pt x="84138" y="62971"/>
                      <a:pt x="82550" y="64558"/>
                      <a:pt x="85196" y="60325"/>
                    </a:cubicBezTo>
                    <a:cubicBezTo>
                      <a:pt x="87842" y="56092"/>
                      <a:pt x="93663" y="47625"/>
                      <a:pt x="94721" y="41275"/>
                    </a:cubicBezTo>
                    <a:cubicBezTo>
                      <a:pt x="95779" y="34925"/>
                      <a:pt x="94192" y="27517"/>
                      <a:pt x="91546" y="22225"/>
                    </a:cubicBezTo>
                    <a:cubicBezTo>
                      <a:pt x="88900" y="16933"/>
                      <a:pt x="55033" y="0"/>
                      <a:pt x="40746" y="3175"/>
                    </a:cubicBezTo>
                    <a:close/>
                  </a:path>
                </a:pathLst>
              </a:custGeom>
              <a:solidFill>
                <a:srgbClr val="FDEADA"/>
              </a:solidFill>
              <a:ln>
                <a:solidFill>
                  <a:srgbClr val="FDEAD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0" name="円/楕円 23">
                <a:extLst>
                  <a:ext uri="{FF2B5EF4-FFF2-40B4-BE49-F238E27FC236}">
                    <a16:creationId xmlns:a16="http://schemas.microsoft.com/office/drawing/2014/main" id="{68BABB9B-58EB-4FA9-B63E-E2EE886B15A5}"/>
                  </a:ext>
                </a:extLst>
              </p:cNvPr>
              <p:cNvSpPr/>
              <p:nvPr/>
            </p:nvSpPr>
            <p:spPr>
              <a:xfrm>
                <a:off x="5248804" y="3391429"/>
                <a:ext cx="45719" cy="66146"/>
              </a:xfrm>
              <a:prstGeom prst="ellipse">
                <a:avLst/>
              </a:prstGeom>
              <a:solidFill>
                <a:schemeClr val="bg1"/>
              </a:solidFill>
              <a:ln>
                <a:solidFill>
                  <a:srgbClr val="FDEAD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1" name="円/楕円 24">
                <a:extLst>
                  <a:ext uri="{FF2B5EF4-FFF2-40B4-BE49-F238E27FC236}">
                    <a16:creationId xmlns:a16="http://schemas.microsoft.com/office/drawing/2014/main" id="{D0A0A603-4165-4C80-98CF-58AB1300D7B5}"/>
                  </a:ext>
                </a:extLst>
              </p:cNvPr>
              <p:cNvSpPr/>
              <p:nvPr/>
            </p:nvSpPr>
            <p:spPr>
              <a:xfrm>
                <a:off x="4688206" y="3400425"/>
                <a:ext cx="45719" cy="66146"/>
              </a:xfrm>
              <a:prstGeom prst="ellipse">
                <a:avLst/>
              </a:prstGeom>
              <a:solidFill>
                <a:schemeClr val="bg1"/>
              </a:solidFill>
              <a:ln>
                <a:solidFill>
                  <a:srgbClr val="FDEAD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sp>
          <p:nvSpPr>
            <p:cNvPr id="4" name="星 4 7">
              <a:extLst>
                <a:ext uri="{FF2B5EF4-FFF2-40B4-BE49-F238E27FC236}">
                  <a16:creationId xmlns:a16="http://schemas.microsoft.com/office/drawing/2014/main" id="{FD695021-40CB-4855-9C65-DA48D1A10FCA}"/>
                </a:ext>
              </a:extLst>
            </p:cNvPr>
            <p:cNvSpPr/>
            <p:nvPr/>
          </p:nvSpPr>
          <p:spPr>
            <a:xfrm>
              <a:off x="3730096" y="2590800"/>
              <a:ext cx="232834" cy="278871"/>
            </a:xfrm>
            <a:prstGeom prst="star4">
              <a:avLst/>
            </a:prstGeom>
            <a:solidFill>
              <a:srgbClr val="FFFF00"/>
            </a:solidFill>
            <a:ln>
              <a:solidFill>
                <a:schemeClr val="accent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 name="星 4 8">
              <a:extLst>
                <a:ext uri="{FF2B5EF4-FFF2-40B4-BE49-F238E27FC236}">
                  <a16:creationId xmlns:a16="http://schemas.microsoft.com/office/drawing/2014/main" id="{BDB99FA3-1821-4440-996E-C2BF46444F5C}"/>
                </a:ext>
              </a:extLst>
            </p:cNvPr>
            <p:cNvSpPr/>
            <p:nvPr/>
          </p:nvSpPr>
          <p:spPr>
            <a:xfrm>
              <a:off x="3997326" y="2816754"/>
              <a:ext cx="232834" cy="278871"/>
            </a:xfrm>
            <a:prstGeom prst="star4">
              <a:avLst/>
            </a:prstGeom>
            <a:solidFill>
              <a:srgbClr val="FFFF00"/>
            </a:solidFill>
            <a:ln>
              <a:solidFill>
                <a:schemeClr val="accent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6" name="星 4 9">
              <a:extLst>
                <a:ext uri="{FF2B5EF4-FFF2-40B4-BE49-F238E27FC236}">
                  <a16:creationId xmlns:a16="http://schemas.microsoft.com/office/drawing/2014/main" id="{B81EC055-E3EC-4698-B283-61B289585D36}"/>
                </a:ext>
              </a:extLst>
            </p:cNvPr>
            <p:cNvSpPr/>
            <p:nvPr/>
          </p:nvSpPr>
          <p:spPr>
            <a:xfrm>
              <a:off x="2721505" y="2631546"/>
              <a:ext cx="232834" cy="278871"/>
            </a:xfrm>
            <a:prstGeom prst="star4">
              <a:avLst/>
            </a:prstGeom>
            <a:solidFill>
              <a:srgbClr val="FFFF00"/>
            </a:solidFill>
            <a:ln>
              <a:solidFill>
                <a:schemeClr val="accent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7" name="星 4 10">
              <a:extLst>
                <a:ext uri="{FF2B5EF4-FFF2-40B4-BE49-F238E27FC236}">
                  <a16:creationId xmlns:a16="http://schemas.microsoft.com/office/drawing/2014/main" id="{425C7D25-5298-4430-9BFE-56C990159D5E}"/>
                </a:ext>
              </a:extLst>
            </p:cNvPr>
            <p:cNvSpPr/>
            <p:nvPr/>
          </p:nvSpPr>
          <p:spPr>
            <a:xfrm>
              <a:off x="2488671" y="2994818"/>
              <a:ext cx="232834" cy="278871"/>
            </a:xfrm>
            <a:prstGeom prst="star4">
              <a:avLst/>
            </a:prstGeom>
            <a:solidFill>
              <a:srgbClr val="FFFF00"/>
            </a:solidFill>
            <a:ln>
              <a:solidFill>
                <a:schemeClr val="accent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sp>
        <p:nvSpPr>
          <p:cNvPr id="22" name="正方形/長方形 21">
            <a:extLst>
              <a:ext uri="{FF2B5EF4-FFF2-40B4-BE49-F238E27FC236}">
                <a16:creationId xmlns:a16="http://schemas.microsoft.com/office/drawing/2014/main" id="{7856F74E-EE7A-400D-BF99-0E276C03D5FE}"/>
              </a:ext>
            </a:extLst>
          </p:cNvPr>
          <p:cNvSpPr/>
          <p:nvPr/>
        </p:nvSpPr>
        <p:spPr>
          <a:xfrm>
            <a:off x="1492978" y="4672544"/>
            <a:ext cx="1623937" cy="400110"/>
          </a:xfrm>
          <a:prstGeom prst="rect">
            <a:avLst/>
          </a:prstGeom>
          <a:ln w="28575" cap="flat" cmpd="sng" algn="ctr">
            <a:noFill/>
            <a:prstDash val="solid"/>
            <a:round/>
            <a:headEnd type="none" w="med" len="med"/>
            <a:tailEnd type="none" w="med" len="med"/>
          </a:ln>
        </p:spPr>
        <p:txBody>
          <a:bodyPr wrap="none" anchor="ctr">
            <a:spAutoFit/>
          </a:bodyPr>
          <a:lstStyle/>
          <a:p>
            <a:pPr algn="ctr"/>
            <a:r>
              <a:rPr lang="ja-JP" altLang="en-US" sz="2000" i="1" dirty="0">
                <a:solidFill>
                  <a:srgbClr val="000000"/>
                </a:solidFill>
                <a:latin typeface="Times New Roman"/>
                <a:cs typeface="Times New Roman"/>
              </a:rPr>
              <a:t>キラー</a:t>
            </a:r>
            <a:r>
              <a:rPr lang="en-US" altLang="ja-JP" sz="2000" i="1" dirty="0">
                <a:solidFill>
                  <a:srgbClr val="000000"/>
                </a:solidFill>
                <a:latin typeface="Times New Roman"/>
                <a:cs typeface="Times New Roman"/>
              </a:rPr>
              <a:t>T</a:t>
            </a:r>
            <a:r>
              <a:rPr lang="ja-JP" altLang="en-US" sz="2000" i="1" dirty="0">
                <a:solidFill>
                  <a:srgbClr val="000000"/>
                </a:solidFill>
                <a:latin typeface="Times New Roman"/>
                <a:cs typeface="Times New Roman"/>
              </a:rPr>
              <a:t>細胞</a:t>
            </a:r>
            <a:endParaRPr lang="en-US" altLang="ja-JP" sz="2000" i="1" dirty="0">
              <a:solidFill>
                <a:srgbClr val="000000"/>
              </a:solidFill>
              <a:latin typeface="Times New Roman"/>
              <a:cs typeface="Times New Roman"/>
            </a:endParaRPr>
          </a:p>
        </p:txBody>
      </p:sp>
      <p:sp>
        <p:nvSpPr>
          <p:cNvPr id="41" name="左矢印 44">
            <a:extLst>
              <a:ext uri="{FF2B5EF4-FFF2-40B4-BE49-F238E27FC236}">
                <a16:creationId xmlns:a16="http://schemas.microsoft.com/office/drawing/2014/main" id="{0BE7BA73-5147-42E7-8419-1581AFC57600}"/>
              </a:ext>
            </a:extLst>
          </p:cNvPr>
          <p:cNvSpPr/>
          <p:nvPr/>
        </p:nvSpPr>
        <p:spPr>
          <a:xfrm rot="10800000">
            <a:off x="3745611" y="3520763"/>
            <a:ext cx="796526" cy="465558"/>
          </a:xfrm>
          <a:prstGeom prst="leftArrow">
            <a:avLst/>
          </a:prstGeom>
          <a:ln>
            <a:solidFill>
              <a:srgbClr val="000000"/>
            </a:solidFill>
          </a:ln>
          <a:effectLst/>
        </p:spPr>
        <p:style>
          <a:lnRef idx="1">
            <a:schemeClr val="accent4"/>
          </a:lnRef>
          <a:fillRef idx="3">
            <a:schemeClr val="accent4"/>
          </a:fillRef>
          <a:effectRef idx="2">
            <a:schemeClr val="accent4"/>
          </a:effectRef>
          <a:fontRef idx="minor">
            <a:schemeClr val="lt1"/>
          </a:fontRef>
        </p:style>
        <p:txBody>
          <a:bodyPr rtlCol="0" anchor="ctr"/>
          <a:lstStyle/>
          <a:p>
            <a:pPr algn="ctr"/>
            <a:endParaRPr kumimoji="1" lang="ja-JP" altLang="en-US"/>
          </a:p>
        </p:txBody>
      </p:sp>
      <p:grpSp>
        <p:nvGrpSpPr>
          <p:cNvPr id="42" name="図形グループ 47">
            <a:extLst>
              <a:ext uri="{FF2B5EF4-FFF2-40B4-BE49-F238E27FC236}">
                <a16:creationId xmlns:a16="http://schemas.microsoft.com/office/drawing/2014/main" id="{33A7E183-4472-444B-A66D-AEE374F5CD25}"/>
              </a:ext>
            </a:extLst>
          </p:cNvPr>
          <p:cNvGrpSpPr/>
          <p:nvPr/>
        </p:nvGrpSpPr>
        <p:grpSpPr>
          <a:xfrm>
            <a:off x="4910172" y="2337872"/>
            <a:ext cx="2353767" cy="2520695"/>
            <a:chOff x="6517021" y="1698163"/>
            <a:chExt cx="2353767" cy="2520695"/>
          </a:xfrm>
        </p:grpSpPr>
        <p:sp>
          <p:nvSpPr>
            <p:cNvPr id="43" name="フリーフォーム 48">
              <a:extLst>
                <a:ext uri="{FF2B5EF4-FFF2-40B4-BE49-F238E27FC236}">
                  <a16:creationId xmlns:a16="http://schemas.microsoft.com/office/drawing/2014/main" id="{D3E85F26-6697-4522-BFF6-A04E72930419}"/>
                </a:ext>
              </a:extLst>
            </p:cNvPr>
            <p:cNvSpPr/>
            <p:nvPr/>
          </p:nvSpPr>
          <p:spPr>
            <a:xfrm>
              <a:off x="8036039" y="3514664"/>
              <a:ext cx="450101" cy="607227"/>
            </a:xfrm>
            <a:custGeom>
              <a:avLst/>
              <a:gdLst>
                <a:gd name="connsiteX0" fmla="*/ 64029 w 410633"/>
                <a:gd name="connsiteY0" fmla="*/ 7937 h 543454"/>
                <a:gd name="connsiteX1" fmla="*/ 156104 w 410633"/>
                <a:gd name="connsiteY1" fmla="*/ 125412 h 543454"/>
                <a:gd name="connsiteX2" fmla="*/ 184679 w 410633"/>
                <a:gd name="connsiteY2" fmla="*/ 201612 h 543454"/>
                <a:gd name="connsiteX3" fmla="*/ 191029 w 410633"/>
                <a:gd name="connsiteY3" fmla="*/ 236537 h 543454"/>
                <a:gd name="connsiteX4" fmla="*/ 225954 w 410633"/>
                <a:gd name="connsiteY4" fmla="*/ 366712 h 543454"/>
                <a:gd name="connsiteX5" fmla="*/ 245004 w 410633"/>
                <a:gd name="connsiteY5" fmla="*/ 404812 h 543454"/>
                <a:gd name="connsiteX6" fmla="*/ 260879 w 410633"/>
                <a:gd name="connsiteY6" fmla="*/ 430212 h 543454"/>
                <a:gd name="connsiteX7" fmla="*/ 289454 w 410633"/>
                <a:gd name="connsiteY7" fmla="*/ 436562 h 543454"/>
                <a:gd name="connsiteX8" fmla="*/ 324379 w 410633"/>
                <a:gd name="connsiteY8" fmla="*/ 446087 h 543454"/>
                <a:gd name="connsiteX9" fmla="*/ 378354 w 410633"/>
                <a:gd name="connsiteY9" fmla="*/ 452437 h 543454"/>
                <a:gd name="connsiteX10" fmla="*/ 403754 w 410633"/>
                <a:gd name="connsiteY10" fmla="*/ 461962 h 543454"/>
                <a:gd name="connsiteX11" fmla="*/ 403754 w 410633"/>
                <a:gd name="connsiteY11" fmla="*/ 503237 h 543454"/>
                <a:gd name="connsiteX12" fmla="*/ 362479 w 410633"/>
                <a:gd name="connsiteY12" fmla="*/ 538162 h 543454"/>
                <a:gd name="connsiteX13" fmla="*/ 241829 w 410633"/>
                <a:gd name="connsiteY13" fmla="*/ 534987 h 543454"/>
                <a:gd name="connsiteX14" fmla="*/ 203729 w 410633"/>
                <a:gd name="connsiteY14" fmla="*/ 512762 h 543454"/>
                <a:gd name="connsiteX15" fmla="*/ 175154 w 410633"/>
                <a:gd name="connsiteY15" fmla="*/ 465137 h 543454"/>
                <a:gd name="connsiteX16" fmla="*/ 187854 w 410633"/>
                <a:gd name="connsiteY16" fmla="*/ 446087 h 543454"/>
                <a:gd name="connsiteX17" fmla="*/ 162454 w 410633"/>
                <a:gd name="connsiteY17" fmla="*/ 395287 h 543454"/>
                <a:gd name="connsiteX18" fmla="*/ 121179 w 410633"/>
                <a:gd name="connsiteY18" fmla="*/ 303212 h 543454"/>
                <a:gd name="connsiteX19" fmla="*/ 86254 w 410633"/>
                <a:gd name="connsiteY19" fmla="*/ 249237 h 543454"/>
                <a:gd name="connsiteX20" fmla="*/ 60854 w 410633"/>
                <a:gd name="connsiteY20" fmla="*/ 166687 h 543454"/>
                <a:gd name="connsiteX21" fmla="*/ 22754 w 410633"/>
                <a:gd name="connsiteY21" fmla="*/ 90487 h 543454"/>
                <a:gd name="connsiteX22" fmla="*/ 6879 w 410633"/>
                <a:gd name="connsiteY22" fmla="*/ 77787 h 543454"/>
                <a:gd name="connsiteX23" fmla="*/ 64029 w 410633"/>
                <a:gd name="connsiteY23" fmla="*/ 7937 h 543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10633" h="543454">
                  <a:moveTo>
                    <a:pt x="64029" y="7937"/>
                  </a:moveTo>
                  <a:cubicBezTo>
                    <a:pt x="88900" y="15874"/>
                    <a:pt x="135996" y="93133"/>
                    <a:pt x="156104" y="125412"/>
                  </a:cubicBezTo>
                  <a:cubicBezTo>
                    <a:pt x="176212" y="157691"/>
                    <a:pt x="178858" y="183091"/>
                    <a:pt x="184679" y="201612"/>
                  </a:cubicBezTo>
                  <a:cubicBezTo>
                    <a:pt x="190500" y="220133"/>
                    <a:pt x="184150" y="209020"/>
                    <a:pt x="191029" y="236537"/>
                  </a:cubicBezTo>
                  <a:cubicBezTo>
                    <a:pt x="197908" y="264054"/>
                    <a:pt x="216958" y="338666"/>
                    <a:pt x="225954" y="366712"/>
                  </a:cubicBezTo>
                  <a:cubicBezTo>
                    <a:pt x="234950" y="394758"/>
                    <a:pt x="239183" y="394229"/>
                    <a:pt x="245004" y="404812"/>
                  </a:cubicBezTo>
                  <a:cubicBezTo>
                    <a:pt x="250825" y="415395"/>
                    <a:pt x="253471" y="424920"/>
                    <a:pt x="260879" y="430212"/>
                  </a:cubicBezTo>
                  <a:cubicBezTo>
                    <a:pt x="268287" y="435504"/>
                    <a:pt x="278871" y="433916"/>
                    <a:pt x="289454" y="436562"/>
                  </a:cubicBezTo>
                  <a:cubicBezTo>
                    <a:pt x="300037" y="439208"/>
                    <a:pt x="309562" y="443441"/>
                    <a:pt x="324379" y="446087"/>
                  </a:cubicBezTo>
                  <a:cubicBezTo>
                    <a:pt x="339196" y="448733"/>
                    <a:pt x="365125" y="449791"/>
                    <a:pt x="378354" y="452437"/>
                  </a:cubicBezTo>
                  <a:cubicBezTo>
                    <a:pt x="391583" y="455083"/>
                    <a:pt x="399521" y="453495"/>
                    <a:pt x="403754" y="461962"/>
                  </a:cubicBezTo>
                  <a:cubicBezTo>
                    <a:pt x="407987" y="470429"/>
                    <a:pt x="410633" y="490537"/>
                    <a:pt x="403754" y="503237"/>
                  </a:cubicBezTo>
                  <a:cubicBezTo>
                    <a:pt x="396875" y="515937"/>
                    <a:pt x="389467" y="532870"/>
                    <a:pt x="362479" y="538162"/>
                  </a:cubicBezTo>
                  <a:cubicBezTo>
                    <a:pt x="335492" y="543454"/>
                    <a:pt x="268287" y="539220"/>
                    <a:pt x="241829" y="534987"/>
                  </a:cubicBezTo>
                  <a:cubicBezTo>
                    <a:pt x="215371" y="530754"/>
                    <a:pt x="214842" y="524404"/>
                    <a:pt x="203729" y="512762"/>
                  </a:cubicBezTo>
                  <a:cubicBezTo>
                    <a:pt x="192617" y="501120"/>
                    <a:pt x="177800" y="476250"/>
                    <a:pt x="175154" y="465137"/>
                  </a:cubicBezTo>
                  <a:cubicBezTo>
                    <a:pt x="172508" y="454024"/>
                    <a:pt x="189971" y="457729"/>
                    <a:pt x="187854" y="446087"/>
                  </a:cubicBezTo>
                  <a:cubicBezTo>
                    <a:pt x="185737" y="434445"/>
                    <a:pt x="173567" y="419100"/>
                    <a:pt x="162454" y="395287"/>
                  </a:cubicBezTo>
                  <a:cubicBezTo>
                    <a:pt x="151342" y="371475"/>
                    <a:pt x="133879" y="327554"/>
                    <a:pt x="121179" y="303212"/>
                  </a:cubicBezTo>
                  <a:cubicBezTo>
                    <a:pt x="108479" y="278870"/>
                    <a:pt x="96308" y="271991"/>
                    <a:pt x="86254" y="249237"/>
                  </a:cubicBezTo>
                  <a:cubicBezTo>
                    <a:pt x="76200" y="226483"/>
                    <a:pt x="71437" y="193145"/>
                    <a:pt x="60854" y="166687"/>
                  </a:cubicBezTo>
                  <a:cubicBezTo>
                    <a:pt x="50271" y="140229"/>
                    <a:pt x="31750" y="105304"/>
                    <a:pt x="22754" y="90487"/>
                  </a:cubicBezTo>
                  <a:cubicBezTo>
                    <a:pt x="13758" y="75670"/>
                    <a:pt x="0" y="93133"/>
                    <a:pt x="6879" y="77787"/>
                  </a:cubicBezTo>
                  <a:cubicBezTo>
                    <a:pt x="13758" y="62441"/>
                    <a:pt x="39158" y="0"/>
                    <a:pt x="64029" y="7937"/>
                  </a:cubicBezTo>
                  <a:close/>
                </a:path>
              </a:pathLst>
            </a:custGeom>
            <a:solidFill>
              <a:schemeClr val="accent2">
                <a:lumMod val="50000"/>
              </a:schemeClr>
            </a:solidFill>
            <a:ln>
              <a:solidFill>
                <a:schemeClr val="accent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4" name="フリーフォーム 49">
              <a:extLst>
                <a:ext uri="{FF2B5EF4-FFF2-40B4-BE49-F238E27FC236}">
                  <a16:creationId xmlns:a16="http://schemas.microsoft.com/office/drawing/2014/main" id="{DD79DC3B-B78A-42AF-827A-231E5AE48E8C}"/>
                </a:ext>
              </a:extLst>
            </p:cNvPr>
            <p:cNvSpPr/>
            <p:nvPr/>
          </p:nvSpPr>
          <p:spPr>
            <a:xfrm>
              <a:off x="7054632" y="3512299"/>
              <a:ext cx="439081" cy="687638"/>
            </a:xfrm>
            <a:custGeom>
              <a:avLst/>
              <a:gdLst>
                <a:gd name="connsiteX0" fmla="*/ 340254 w 400579"/>
                <a:gd name="connsiteY0" fmla="*/ 10054 h 615420"/>
                <a:gd name="connsiteX1" fmla="*/ 397404 w 400579"/>
                <a:gd name="connsiteY1" fmla="*/ 67204 h 615420"/>
                <a:gd name="connsiteX2" fmla="*/ 359304 w 400579"/>
                <a:gd name="connsiteY2" fmla="*/ 149754 h 615420"/>
                <a:gd name="connsiteX3" fmla="*/ 308504 w 400579"/>
                <a:gd name="connsiteY3" fmla="*/ 235479 h 615420"/>
                <a:gd name="connsiteX4" fmla="*/ 273579 w 400579"/>
                <a:gd name="connsiteY4" fmla="*/ 279929 h 615420"/>
                <a:gd name="connsiteX5" fmla="*/ 254529 w 400579"/>
                <a:gd name="connsiteY5" fmla="*/ 438679 h 615420"/>
                <a:gd name="connsiteX6" fmla="*/ 225954 w 400579"/>
                <a:gd name="connsiteY6" fmla="*/ 591079 h 615420"/>
                <a:gd name="connsiteX7" fmla="*/ 124354 w 400579"/>
                <a:gd name="connsiteY7" fmla="*/ 584729 h 615420"/>
                <a:gd name="connsiteX8" fmla="*/ 32279 w 400579"/>
                <a:gd name="connsiteY8" fmla="*/ 552979 h 615420"/>
                <a:gd name="connsiteX9" fmla="*/ 529 w 400579"/>
                <a:gd name="connsiteY9" fmla="*/ 530754 h 615420"/>
                <a:gd name="connsiteX10" fmla="*/ 29104 w 400579"/>
                <a:gd name="connsiteY10" fmla="*/ 492654 h 615420"/>
                <a:gd name="connsiteX11" fmla="*/ 79904 w 400579"/>
                <a:gd name="connsiteY11" fmla="*/ 470429 h 615420"/>
                <a:gd name="connsiteX12" fmla="*/ 118004 w 400579"/>
                <a:gd name="connsiteY12" fmla="*/ 470429 h 615420"/>
                <a:gd name="connsiteX13" fmla="*/ 162454 w 400579"/>
                <a:gd name="connsiteY13" fmla="*/ 467254 h 615420"/>
                <a:gd name="connsiteX14" fmla="*/ 203729 w 400579"/>
                <a:gd name="connsiteY14" fmla="*/ 279929 h 615420"/>
                <a:gd name="connsiteX15" fmla="*/ 267229 w 400579"/>
                <a:gd name="connsiteY15" fmla="*/ 127529 h 615420"/>
                <a:gd name="connsiteX16" fmla="*/ 340254 w 400579"/>
                <a:gd name="connsiteY16" fmla="*/ 10054 h 615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00579" h="615420">
                  <a:moveTo>
                    <a:pt x="340254" y="10054"/>
                  </a:moveTo>
                  <a:cubicBezTo>
                    <a:pt x="361950" y="0"/>
                    <a:pt x="394229" y="43921"/>
                    <a:pt x="397404" y="67204"/>
                  </a:cubicBezTo>
                  <a:cubicBezTo>
                    <a:pt x="400579" y="90487"/>
                    <a:pt x="374121" y="121708"/>
                    <a:pt x="359304" y="149754"/>
                  </a:cubicBezTo>
                  <a:cubicBezTo>
                    <a:pt x="344487" y="177800"/>
                    <a:pt x="322792" y="213783"/>
                    <a:pt x="308504" y="235479"/>
                  </a:cubicBezTo>
                  <a:cubicBezTo>
                    <a:pt x="294217" y="257175"/>
                    <a:pt x="282575" y="246062"/>
                    <a:pt x="273579" y="279929"/>
                  </a:cubicBezTo>
                  <a:cubicBezTo>
                    <a:pt x="264583" y="313796"/>
                    <a:pt x="262466" y="386821"/>
                    <a:pt x="254529" y="438679"/>
                  </a:cubicBezTo>
                  <a:cubicBezTo>
                    <a:pt x="246592" y="490537"/>
                    <a:pt x="247650" y="566738"/>
                    <a:pt x="225954" y="591079"/>
                  </a:cubicBezTo>
                  <a:cubicBezTo>
                    <a:pt x="204258" y="615420"/>
                    <a:pt x="156633" y="591079"/>
                    <a:pt x="124354" y="584729"/>
                  </a:cubicBezTo>
                  <a:cubicBezTo>
                    <a:pt x="92075" y="578379"/>
                    <a:pt x="52917" y="561975"/>
                    <a:pt x="32279" y="552979"/>
                  </a:cubicBezTo>
                  <a:cubicBezTo>
                    <a:pt x="11642" y="543983"/>
                    <a:pt x="1058" y="540808"/>
                    <a:pt x="529" y="530754"/>
                  </a:cubicBezTo>
                  <a:cubicBezTo>
                    <a:pt x="0" y="520700"/>
                    <a:pt x="15875" y="502708"/>
                    <a:pt x="29104" y="492654"/>
                  </a:cubicBezTo>
                  <a:cubicBezTo>
                    <a:pt x="42333" y="482600"/>
                    <a:pt x="65087" y="474133"/>
                    <a:pt x="79904" y="470429"/>
                  </a:cubicBezTo>
                  <a:cubicBezTo>
                    <a:pt x="94721" y="466725"/>
                    <a:pt x="104246" y="470958"/>
                    <a:pt x="118004" y="470429"/>
                  </a:cubicBezTo>
                  <a:cubicBezTo>
                    <a:pt x="131762" y="469900"/>
                    <a:pt x="148167" y="499004"/>
                    <a:pt x="162454" y="467254"/>
                  </a:cubicBezTo>
                  <a:cubicBezTo>
                    <a:pt x="176742" y="435504"/>
                    <a:pt x="186267" y="336550"/>
                    <a:pt x="203729" y="279929"/>
                  </a:cubicBezTo>
                  <a:cubicBezTo>
                    <a:pt x="221191" y="223308"/>
                    <a:pt x="244475" y="170391"/>
                    <a:pt x="267229" y="127529"/>
                  </a:cubicBezTo>
                  <a:cubicBezTo>
                    <a:pt x="289983" y="84667"/>
                    <a:pt x="318558" y="20108"/>
                    <a:pt x="340254" y="10054"/>
                  </a:cubicBezTo>
                  <a:close/>
                </a:path>
              </a:pathLst>
            </a:custGeom>
            <a:solidFill>
              <a:srgbClr val="632523"/>
            </a:solidFill>
            <a:ln>
              <a:solidFill>
                <a:srgbClr val="63252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5" name="減算記号 44">
              <a:extLst>
                <a:ext uri="{FF2B5EF4-FFF2-40B4-BE49-F238E27FC236}">
                  <a16:creationId xmlns:a16="http://schemas.microsoft.com/office/drawing/2014/main" id="{8F93FFF1-1927-4CED-B934-2ED382A0AEB3}"/>
                </a:ext>
              </a:extLst>
            </p:cNvPr>
            <p:cNvSpPr/>
            <p:nvPr/>
          </p:nvSpPr>
          <p:spPr>
            <a:xfrm rot="3304174">
              <a:off x="7206836" y="2145621"/>
              <a:ext cx="309503" cy="436032"/>
            </a:xfrm>
            <a:prstGeom prst="mathMinus">
              <a:avLst/>
            </a:prstGeom>
            <a:solidFill>
              <a:schemeClr val="accent4"/>
            </a:solidFill>
            <a:ln>
              <a:solidFill>
                <a:schemeClr val="tx1"/>
              </a:solidFill>
            </a:ln>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sysClr val="window" lastClr="FFFFFF"/>
                </a:solidFill>
                <a:effectLst/>
                <a:uLnTx/>
                <a:uFillTx/>
                <a:latin typeface="Calisto MT"/>
                <a:ea typeface="ＭＳ Ｐ明朝"/>
                <a:cs typeface="+mn-cs"/>
              </a:endParaRPr>
            </a:p>
          </p:txBody>
        </p:sp>
        <p:sp>
          <p:nvSpPr>
            <p:cNvPr id="46" name="パイ 51">
              <a:extLst>
                <a:ext uri="{FF2B5EF4-FFF2-40B4-BE49-F238E27FC236}">
                  <a16:creationId xmlns:a16="http://schemas.microsoft.com/office/drawing/2014/main" id="{8CA43864-60F8-41D5-8BBD-2C97819D6868}"/>
                </a:ext>
              </a:extLst>
            </p:cNvPr>
            <p:cNvSpPr/>
            <p:nvPr/>
          </p:nvSpPr>
          <p:spPr>
            <a:xfrm rot="16993746">
              <a:off x="7025267" y="1938724"/>
              <a:ext cx="373620" cy="346416"/>
            </a:xfrm>
            <a:prstGeom prst="pie">
              <a:avLst/>
            </a:prstGeom>
            <a:solidFill>
              <a:schemeClr val="accent4"/>
            </a:solidFill>
            <a:ln>
              <a:solidFill>
                <a:schemeClr val="tx1"/>
              </a:solidFill>
            </a:ln>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sysClr val="window" lastClr="FFFFFF"/>
                </a:solidFill>
                <a:effectLst/>
                <a:uLnTx/>
                <a:uFillTx/>
                <a:latin typeface="Calisto MT"/>
                <a:ea typeface="ＭＳ Ｐ明朝"/>
                <a:cs typeface="+mn-cs"/>
              </a:endParaRPr>
            </a:p>
          </p:txBody>
        </p:sp>
        <p:sp>
          <p:nvSpPr>
            <p:cNvPr id="47" name="フリーフォーム 52">
              <a:extLst>
                <a:ext uri="{FF2B5EF4-FFF2-40B4-BE49-F238E27FC236}">
                  <a16:creationId xmlns:a16="http://schemas.microsoft.com/office/drawing/2014/main" id="{D96D901C-243E-4EE6-99AA-9042368938B5}"/>
                </a:ext>
              </a:extLst>
            </p:cNvPr>
            <p:cNvSpPr/>
            <p:nvPr/>
          </p:nvSpPr>
          <p:spPr>
            <a:xfrm rot="4676171">
              <a:off x="8419438" y="3055189"/>
              <a:ext cx="295814" cy="341159"/>
            </a:xfrm>
            <a:custGeom>
              <a:avLst/>
              <a:gdLst>
                <a:gd name="connsiteX0" fmla="*/ 0 w 269875"/>
                <a:gd name="connsiteY0" fmla="*/ 240242 h 305329"/>
                <a:gd name="connsiteX1" fmla="*/ 123825 w 269875"/>
                <a:gd name="connsiteY1" fmla="*/ 132292 h 305329"/>
                <a:gd name="connsiteX2" fmla="*/ 133350 w 269875"/>
                <a:gd name="connsiteY2" fmla="*/ 65617 h 305329"/>
                <a:gd name="connsiteX3" fmla="*/ 146050 w 269875"/>
                <a:gd name="connsiteY3" fmla="*/ 21167 h 305329"/>
                <a:gd name="connsiteX4" fmla="*/ 158750 w 269875"/>
                <a:gd name="connsiteY4" fmla="*/ 2117 h 305329"/>
                <a:gd name="connsiteX5" fmla="*/ 225425 w 269875"/>
                <a:gd name="connsiteY5" fmla="*/ 8467 h 305329"/>
                <a:gd name="connsiteX6" fmla="*/ 263525 w 269875"/>
                <a:gd name="connsiteY6" fmla="*/ 40217 h 305329"/>
                <a:gd name="connsiteX7" fmla="*/ 263525 w 269875"/>
                <a:gd name="connsiteY7" fmla="*/ 106892 h 305329"/>
                <a:gd name="connsiteX8" fmla="*/ 250825 w 269875"/>
                <a:gd name="connsiteY8" fmla="*/ 144992 h 305329"/>
                <a:gd name="connsiteX9" fmla="*/ 212725 w 269875"/>
                <a:gd name="connsiteY9" fmla="*/ 164042 h 305329"/>
                <a:gd name="connsiteX10" fmla="*/ 171450 w 269875"/>
                <a:gd name="connsiteY10" fmla="*/ 183092 h 305329"/>
                <a:gd name="connsiteX11" fmla="*/ 57150 w 269875"/>
                <a:gd name="connsiteY11" fmla="*/ 287867 h 305329"/>
                <a:gd name="connsiteX12" fmla="*/ 53975 w 269875"/>
                <a:gd name="connsiteY12" fmla="*/ 287867 h 305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875" h="305329">
                  <a:moveTo>
                    <a:pt x="0" y="240242"/>
                  </a:moveTo>
                  <a:cubicBezTo>
                    <a:pt x="50800" y="200819"/>
                    <a:pt x="101600" y="161396"/>
                    <a:pt x="123825" y="132292"/>
                  </a:cubicBezTo>
                  <a:cubicBezTo>
                    <a:pt x="146050" y="103188"/>
                    <a:pt x="129646" y="84138"/>
                    <a:pt x="133350" y="65617"/>
                  </a:cubicBezTo>
                  <a:cubicBezTo>
                    <a:pt x="137054" y="47096"/>
                    <a:pt x="141817" y="31750"/>
                    <a:pt x="146050" y="21167"/>
                  </a:cubicBezTo>
                  <a:cubicBezTo>
                    <a:pt x="150283" y="10584"/>
                    <a:pt x="145521" y="4234"/>
                    <a:pt x="158750" y="2117"/>
                  </a:cubicBezTo>
                  <a:cubicBezTo>
                    <a:pt x="171979" y="0"/>
                    <a:pt x="207963" y="2117"/>
                    <a:pt x="225425" y="8467"/>
                  </a:cubicBezTo>
                  <a:cubicBezTo>
                    <a:pt x="242887" y="14817"/>
                    <a:pt x="257175" y="23813"/>
                    <a:pt x="263525" y="40217"/>
                  </a:cubicBezTo>
                  <a:cubicBezTo>
                    <a:pt x="269875" y="56621"/>
                    <a:pt x="265642" y="89430"/>
                    <a:pt x="263525" y="106892"/>
                  </a:cubicBezTo>
                  <a:cubicBezTo>
                    <a:pt x="261408" y="124354"/>
                    <a:pt x="259292" y="135467"/>
                    <a:pt x="250825" y="144992"/>
                  </a:cubicBezTo>
                  <a:cubicBezTo>
                    <a:pt x="242358" y="154517"/>
                    <a:pt x="225954" y="157692"/>
                    <a:pt x="212725" y="164042"/>
                  </a:cubicBezTo>
                  <a:cubicBezTo>
                    <a:pt x="199496" y="170392"/>
                    <a:pt x="197379" y="162455"/>
                    <a:pt x="171450" y="183092"/>
                  </a:cubicBezTo>
                  <a:cubicBezTo>
                    <a:pt x="145521" y="203730"/>
                    <a:pt x="76729" y="270405"/>
                    <a:pt x="57150" y="287867"/>
                  </a:cubicBezTo>
                  <a:cubicBezTo>
                    <a:pt x="37571" y="305329"/>
                    <a:pt x="53975" y="287867"/>
                    <a:pt x="53975" y="287867"/>
                  </a:cubicBezTo>
                </a:path>
              </a:pathLst>
            </a:custGeom>
            <a:solidFill>
              <a:srgbClr val="8064A2"/>
            </a:solidFill>
            <a:ln>
              <a:solidFill>
                <a:srgbClr val="632523"/>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48" name="フリーフォーム 53">
              <a:extLst>
                <a:ext uri="{FF2B5EF4-FFF2-40B4-BE49-F238E27FC236}">
                  <a16:creationId xmlns:a16="http://schemas.microsoft.com/office/drawing/2014/main" id="{C3E2C481-7235-45A8-AD4E-21C6B7BF71DE}"/>
                </a:ext>
              </a:extLst>
            </p:cNvPr>
            <p:cNvSpPr/>
            <p:nvPr/>
          </p:nvSpPr>
          <p:spPr>
            <a:xfrm>
              <a:off x="7702523" y="2132882"/>
              <a:ext cx="1023749" cy="2085976"/>
            </a:xfrm>
            <a:custGeom>
              <a:avLst/>
              <a:gdLst>
                <a:gd name="connsiteX0" fmla="*/ 0 w 933979"/>
                <a:gd name="connsiteY0" fmla="*/ 0 h 1866900"/>
                <a:gd name="connsiteX1" fmla="*/ 123825 w 933979"/>
                <a:gd name="connsiteY1" fmla="*/ 298450 h 1866900"/>
                <a:gd name="connsiteX2" fmla="*/ 292100 w 933979"/>
                <a:gd name="connsiteY2" fmla="*/ 193675 h 1866900"/>
                <a:gd name="connsiteX3" fmla="*/ 377825 w 933979"/>
                <a:gd name="connsiteY3" fmla="*/ 371475 h 1866900"/>
                <a:gd name="connsiteX4" fmla="*/ 635000 w 933979"/>
                <a:gd name="connsiteY4" fmla="*/ 250825 h 1866900"/>
                <a:gd name="connsiteX5" fmla="*/ 520700 w 933979"/>
                <a:gd name="connsiteY5" fmla="*/ 552450 h 1866900"/>
                <a:gd name="connsiteX6" fmla="*/ 704850 w 933979"/>
                <a:gd name="connsiteY6" fmla="*/ 603250 h 1866900"/>
                <a:gd name="connsiteX7" fmla="*/ 669925 w 933979"/>
                <a:gd name="connsiteY7" fmla="*/ 790575 h 1866900"/>
                <a:gd name="connsiteX8" fmla="*/ 933450 w 933979"/>
                <a:gd name="connsiteY8" fmla="*/ 876300 h 1866900"/>
                <a:gd name="connsiteX9" fmla="*/ 673100 w 933979"/>
                <a:gd name="connsiteY9" fmla="*/ 1003300 h 1866900"/>
                <a:gd name="connsiteX10" fmla="*/ 714375 w 933979"/>
                <a:gd name="connsiteY10" fmla="*/ 1190625 h 1866900"/>
                <a:gd name="connsiteX11" fmla="*/ 590550 w 933979"/>
                <a:gd name="connsiteY11" fmla="*/ 1270000 h 1866900"/>
                <a:gd name="connsiteX12" fmla="*/ 688975 w 933979"/>
                <a:gd name="connsiteY12" fmla="*/ 1511300 h 1866900"/>
                <a:gd name="connsiteX13" fmla="*/ 412750 w 933979"/>
                <a:gd name="connsiteY13" fmla="*/ 1441450 h 1866900"/>
                <a:gd name="connsiteX14" fmla="*/ 333375 w 933979"/>
                <a:gd name="connsiteY14" fmla="*/ 1628775 h 1866900"/>
                <a:gd name="connsiteX15" fmla="*/ 171450 w 933979"/>
                <a:gd name="connsiteY15" fmla="*/ 1539875 h 1866900"/>
                <a:gd name="connsiteX16" fmla="*/ 63500 w 933979"/>
                <a:gd name="connsiteY16" fmla="*/ 1866900 h 1866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33979" h="1866900">
                  <a:moveTo>
                    <a:pt x="0" y="0"/>
                  </a:moveTo>
                  <a:cubicBezTo>
                    <a:pt x="37571" y="133085"/>
                    <a:pt x="75142" y="266171"/>
                    <a:pt x="123825" y="298450"/>
                  </a:cubicBezTo>
                  <a:cubicBezTo>
                    <a:pt x="172508" y="330729"/>
                    <a:pt x="249767" y="181504"/>
                    <a:pt x="292100" y="193675"/>
                  </a:cubicBezTo>
                  <a:cubicBezTo>
                    <a:pt x="334433" y="205846"/>
                    <a:pt x="320675" y="361950"/>
                    <a:pt x="377825" y="371475"/>
                  </a:cubicBezTo>
                  <a:cubicBezTo>
                    <a:pt x="434975" y="381000"/>
                    <a:pt x="611188" y="220663"/>
                    <a:pt x="635000" y="250825"/>
                  </a:cubicBezTo>
                  <a:cubicBezTo>
                    <a:pt x="658812" y="280987"/>
                    <a:pt x="509058" y="493713"/>
                    <a:pt x="520700" y="552450"/>
                  </a:cubicBezTo>
                  <a:cubicBezTo>
                    <a:pt x="532342" y="611188"/>
                    <a:pt x="679979" y="563563"/>
                    <a:pt x="704850" y="603250"/>
                  </a:cubicBezTo>
                  <a:cubicBezTo>
                    <a:pt x="729721" y="642937"/>
                    <a:pt x="631825" y="745067"/>
                    <a:pt x="669925" y="790575"/>
                  </a:cubicBezTo>
                  <a:cubicBezTo>
                    <a:pt x="708025" y="836083"/>
                    <a:pt x="932921" y="840846"/>
                    <a:pt x="933450" y="876300"/>
                  </a:cubicBezTo>
                  <a:cubicBezTo>
                    <a:pt x="933979" y="911754"/>
                    <a:pt x="709612" y="950913"/>
                    <a:pt x="673100" y="1003300"/>
                  </a:cubicBezTo>
                  <a:cubicBezTo>
                    <a:pt x="636588" y="1055687"/>
                    <a:pt x="728133" y="1146175"/>
                    <a:pt x="714375" y="1190625"/>
                  </a:cubicBezTo>
                  <a:cubicBezTo>
                    <a:pt x="700617" y="1235075"/>
                    <a:pt x="594783" y="1216554"/>
                    <a:pt x="590550" y="1270000"/>
                  </a:cubicBezTo>
                  <a:cubicBezTo>
                    <a:pt x="586317" y="1323446"/>
                    <a:pt x="718608" y="1482725"/>
                    <a:pt x="688975" y="1511300"/>
                  </a:cubicBezTo>
                  <a:cubicBezTo>
                    <a:pt x="659342" y="1539875"/>
                    <a:pt x="472017" y="1421871"/>
                    <a:pt x="412750" y="1441450"/>
                  </a:cubicBezTo>
                  <a:cubicBezTo>
                    <a:pt x="353483" y="1461029"/>
                    <a:pt x="373592" y="1612371"/>
                    <a:pt x="333375" y="1628775"/>
                  </a:cubicBezTo>
                  <a:cubicBezTo>
                    <a:pt x="293158" y="1645179"/>
                    <a:pt x="216429" y="1500188"/>
                    <a:pt x="171450" y="1539875"/>
                  </a:cubicBezTo>
                  <a:cubicBezTo>
                    <a:pt x="126471" y="1579562"/>
                    <a:pt x="81492" y="1813983"/>
                    <a:pt x="63500" y="1866900"/>
                  </a:cubicBezTo>
                </a:path>
              </a:pathLst>
            </a:custGeom>
            <a:solidFill>
              <a:srgbClr val="000000"/>
            </a:solidFill>
            <a:ln>
              <a:solidFill>
                <a:schemeClr val="accent4">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49" name="フリーフォーム 54">
              <a:extLst>
                <a:ext uri="{FF2B5EF4-FFF2-40B4-BE49-F238E27FC236}">
                  <a16:creationId xmlns:a16="http://schemas.microsoft.com/office/drawing/2014/main" id="{580D43D2-AD63-4EB2-98D4-C2A49507C60A}"/>
                </a:ext>
              </a:extLst>
            </p:cNvPr>
            <p:cNvSpPr/>
            <p:nvPr/>
          </p:nvSpPr>
          <p:spPr>
            <a:xfrm>
              <a:off x="6745477" y="2154167"/>
              <a:ext cx="1026649" cy="2025667"/>
            </a:xfrm>
            <a:custGeom>
              <a:avLst/>
              <a:gdLst>
                <a:gd name="connsiteX0" fmla="*/ 936625 w 936625"/>
                <a:gd name="connsiteY0" fmla="*/ 1812925 h 1812925"/>
                <a:gd name="connsiteX1" fmla="*/ 812800 w 936625"/>
                <a:gd name="connsiteY1" fmla="*/ 1533525 h 1812925"/>
                <a:gd name="connsiteX2" fmla="*/ 654050 w 936625"/>
                <a:gd name="connsiteY2" fmla="*/ 1635125 h 1812925"/>
                <a:gd name="connsiteX3" fmla="*/ 565150 w 936625"/>
                <a:gd name="connsiteY3" fmla="*/ 1473200 h 1812925"/>
                <a:gd name="connsiteX4" fmla="*/ 269875 w 936625"/>
                <a:gd name="connsiteY4" fmla="*/ 1597025 h 1812925"/>
                <a:gd name="connsiteX5" fmla="*/ 409575 w 936625"/>
                <a:gd name="connsiteY5" fmla="*/ 1266825 h 1812925"/>
                <a:gd name="connsiteX6" fmla="*/ 390525 w 936625"/>
                <a:gd name="connsiteY6" fmla="*/ 1263650 h 1812925"/>
                <a:gd name="connsiteX7" fmla="*/ 212725 w 936625"/>
                <a:gd name="connsiteY7" fmla="*/ 1212850 h 1812925"/>
                <a:gd name="connsiteX8" fmla="*/ 263525 w 936625"/>
                <a:gd name="connsiteY8" fmla="*/ 1050925 h 1812925"/>
                <a:gd name="connsiteX9" fmla="*/ 0 w 936625"/>
                <a:gd name="connsiteY9" fmla="*/ 962025 h 1812925"/>
                <a:gd name="connsiteX10" fmla="*/ 263525 w 936625"/>
                <a:gd name="connsiteY10" fmla="*/ 800100 h 1812925"/>
                <a:gd name="connsiteX11" fmla="*/ 209550 w 936625"/>
                <a:gd name="connsiteY11" fmla="*/ 628650 h 1812925"/>
                <a:gd name="connsiteX12" fmla="*/ 358775 w 936625"/>
                <a:gd name="connsiteY12" fmla="*/ 571500 h 1812925"/>
                <a:gd name="connsiteX13" fmla="*/ 222250 w 936625"/>
                <a:gd name="connsiteY13" fmla="*/ 292100 h 1812925"/>
                <a:gd name="connsiteX14" fmla="*/ 530225 w 936625"/>
                <a:gd name="connsiteY14" fmla="*/ 396875 h 1812925"/>
                <a:gd name="connsiteX15" fmla="*/ 574675 w 936625"/>
                <a:gd name="connsiteY15" fmla="*/ 171450 h 1812925"/>
                <a:gd name="connsiteX16" fmla="*/ 781050 w 936625"/>
                <a:gd name="connsiteY16" fmla="*/ 273050 h 1812925"/>
                <a:gd name="connsiteX17" fmla="*/ 876300 w 936625"/>
                <a:gd name="connsiteY17" fmla="*/ 0 h 1812925"/>
                <a:gd name="connsiteX18" fmla="*/ 876300 w 936625"/>
                <a:gd name="connsiteY18" fmla="*/ 0 h 1812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36625" h="1812925">
                  <a:moveTo>
                    <a:pt x="936625" y="1812925"/>
                  </a:moveTo>
                  <a:cubicBezTo>
                    <a:pt x="898260" y="1688041"/>
                    <a:pt x="859896" y="1563158"/>
                    <a:pt x="812800" y="1533525"/>
                  </a:cubicBezTo>
                  <a:cubicBezTo>
                    <a:pt x="765704" y="1503892"/>
                    <a:pt x="695325" y="1645179"/>
                    <a:pt x="654050" y="1635125"/>
                  </a:cubicBezTo>
                  <a:cubicBezTo>
                    <a:pt x="612775" y="1625071"/>
                    <a:pt x="629179" y="1479550"/>
                    <a:pt x="565150" y="1473200"/>
                  </a:cubicBezTo>
                  <a:cubicBezTo>
                    <a:pt x="501121" y="1466850"/>
                    <a:pt x="295804" y="1631421"/>
                    <a:pt x="269875" y="1597025"/>
                  </a:cubicBezTo>
                  <a:cubicBezTo>
                    <a:pt x="243946" y="1562629"/>
                    <a:pt x="389467" y="1322388"/>
                    <a:pt x="409575" y="1266825"/>
                  </a:cubicBezTo>
                  <a:cubicBezTo>
                    <a:pt x="429683" y="1211263"/>
                    <a:pt x="423333" y="1272646"/>
                    <a:pt x="390525" y="1263650"/>
                  </a:cubicBezTo>
                  <a:cubicBezTo>
                    <a:pt x="357717" y="1254654"/>
                    <a:pt x="233892" y="1248304"/>
                    <a:pt x="212725" y="1212850"/>
                  </a:cubicBezTo>
                  <a:cubicBezTo>
                    <a:pt x="191558" y="1177396"/>
                    <a:pt x="298979" y="1092729"/>
                    <a:pt x="263525" y="1050925"/>
                  </a:cubicBezTo>
                  <a:cubicBezTo>
                    <a:pt x="228071" y="1009121"/>
                    <a:pt x="0" y="1003829"/>
                    <a:pt x="0" y="962025"/>
                  </a:cubicBezTo>
                  <a:cubicBezTo>
                    <a:pt x="0" y="920221"/>
                    <a:pt x="228600" y="855663"/>
                    <a:pt x="263525" y="800100"/>
                  </a:cubicBezTo>
                  <a:cubicBezTo>
                    <a:pt x="298450" y="744538"/>
                    <a:pt x="193675" y="666750"/>
                    <a:pt x="209550" y="628650"/>
                  </a:cubicBezTo>
                  <a:cubicBezTo>
                    <a:pt x="225425" y="590550"/>
                    <a:pt x="356658" y="627592"/>
                    <a:pt x="358775" y="571500"/>
                  </a:cubicBezTo>
                  <a:cubicBezTo>
                    <a:pt x="360892" y="515408"/>
                    <a:pt x="193675" y="321204"/>
                    <a:pt x="222250" y="292100"/>
                  </a:cubicBezTo>
                  <a:cubicBezTo>
                    <a:pt x="250825" y="262996"/>
                    <a:pt x="471488" y="416983"/>
                    <a:pt x="530225" y="396875"/>
                  </a:cubicBezTo>
                  <a:cubicBezTo>
                    <a:pt x="588962" y="376767"/>
                    <a:pt x="532871" y="192088"/>
                    <a:pt x="574675" y="171450"/>
                  </a:cubicBezTo>
                  <a:cubicBezTo>
                    <a:pt x="616479" y="150813"/>
                    <a:pt x="730779" y="301625"/>
                    <a:pt x="781050" y="273050"/>
                  </a:cubicBezTo>
                  <a:cubicBezTo>
                    <a:pt x="831321" y="244475"/>
                    <a:pt x="876300" y="0"/>
                    <a:pt x="876300" y="0"/>
                  </a:cubicBezTo>
                  <a:lnTo>
                    <a:pt x="876300" y="0"/>
                  </a:lnTo>
                </a:path>
              </a:pathLst>
            </a:custGeom>
            <a:solidFill>
              <a:schemeClr val="tx1"/>
            </a:solidFill>
            <a:ln>
              <a:solidFill>
                <a:schemeClr val="accent4">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50" name="フリーフォーム 55">
              <a:extLst>
                <a:ext uri="{FF2B5EF4-FFF2-40B4-BE49-F238E27FC236}">
                  <a16:creationId xmlns:a16="http://schemas.microsoft.com/office/drawing/2014/main" id="{7A19899F-D5E9-40AE-ABA4-C20BEDE62FD2}"/>
                </a:ext>
              </a:extLst>
            </p:cNvPr>
            <p:cNvSpPr/>
            <p:nvPr/>
          </p:nvSpPr>
          <p:spPr>
            <a:xfrm rot="11087261">
              <a:off x="7382718" y="3114615"/>
              <a:ext cx="725558" cy="261621"/>
            </a:xfrm>
            <a:custGeom>
              <a:avLst/>
              <a:gdLst>
                <a:gd name="connsiteX0" fmla="*/ 23812 w 751416"/>
                <a:gd name="connsiteY0" fmla="*/ 67204 h 331258"/>
                <a:gd name="connsiteX1" fmla="*/ 185737 w 751416"/>
                <a:gd name="connsiteY1" fmla="*/ 105304 h 331258"/>
                <a:gd name="connsiteX2" fmla="*/ 312737 w 751416"/>
                <a:gd name="connsiteY2" fmla="*/ 108479 h 331258"/>
                <a:gd name="connsiteX3" fmla="*/ 544512 w 751416"/>
                <a:gd name="connsiteY3" fmla="*/ 73554 h 331258"/>
                <a:gd name="connsiteX4" fmla="*/ 608012 w 751416"/>
                <a:gd name="connsiteY4" fmla="*/ 57679 h 331258"/>
                <a:gd name="connsiteX5" fmla="*/ 728662 w 751416"/>
                <a:gd name="connsiteY5" fmla="*/ 529 h 331258"/>
                <a:gd name="connsiteX6" fmla="*/ 744537 w 751416"/>
                <a:gd name="connsiteY6" fmla="*/ 54504 h 331258"/>
                <a:gd name="connsiteX7" fmla="*/ 719137 w 751416"/>
                <a:gd name="connsiteY7" fmla="*/ 143404 h 331258"/>
                <a:gd name="connsiteX8" fmla="*/ 684212 w 751416"/>
                <a:gd name="connsiteY8" fmla="*/ 200554 h 331258"/>
                <a:gd name="connsiteX9" fmla="*/ 582612 w 751416"/>
                <a:gd name="connsiteY9" fmla="*/ 273579 h 331258"/>
                <a:gd name="connsiteX10" fmla="*/ 455612 w 751416"/>
                <a:gd name="connsiteY10" fmla="*/ 318029 h 331258"/>
                <a:gd name="connsiteX11" fmla="*/ 322262 w 751416"/>
                <a:gd name="connsiteY11" fmla="*/ 327554 h 331258"/>
                <a:gd name="connsiteX12" fmla="*/ 214312 w 751416"/>
                <a:gd name="connsiteY12" fmla="*/ 295804 h 331258"/>
                <a:gd name="connsiteX13" fmla="*/ 106362 w 751416"/>
                <a:gd name="connsiteY13" fmla="*/ 241829 h 331258"/>
                <a:gd name="connsiteX14" fmla="*/ 42862 w 751416"/>
                <a:gd name="connsiteY14" fmla="*/ 184679 h 331258"/>
                <a:gd name="connsiteX15" fmla="*/ 23812 w 751416"/>
                <a:gd name="connsiteY15" fmla="*/ 67204 h 33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1416" h="331258">
                  <a:moveTo>
                    <a:pt x="23812" y="67204"/>
                  </a:moveTo>
                  <a:cubicBezTo>
                    <a:pt x="47624" y="53975"/>
                    <a:pt x="137583" y="98425"/>
                    <a:pt x="185737" y="105304"/>
                  </a:cubicBezTo>
                  <a:cubicBezTo>
                    <a:pt x="233891" y="112183"/>
                    <a:pt x="252941" y="113771"/>
                    <a:pt x="312737" y="108479"/>
                  </a:cubicBezTo>
                  <a:cubicBezTo>
                    <a:pt x="372533" y="103187"/>
                    <a:pt x="495299" y="82021"/>
                    <a:pt x="544512" y="73554"/>
                  </a:cubicBezTo>
                  <a:cubicBezTo>
                    <a:pt x="593725" y="65087"/>
                    <a:pt x="577320" y="69850"/>
                    <a:pt x="608012" y="57679"/>
                  </a:cubicBezTo>
                  <a:cubicBezTo>
                    <a:pt x="638704" y="45508"/>
                    <a:pt x="705908" y="1058"/>
                    <a:pt x="728662" y="529"/>
                  </a:cubicBezTo>
                  <a:cubicBezTo>
                    <a:pt x="751416" y="0"/>
                    <a:pt x="746125" y="30691"/>
                    <a:pt x="744537" y="54504"/>
                  </a:cubicBezTo>
                  <a:cubicBezTo>
                    <a:pt x="742949" y="78317"/>
                    <a:pt x="729191" y="119062"/>
                    <a:pt x="719137" y="143404"/>
                  </a:cubicBezTo>
                  <a:cubicBezTo>
                    <a:pt x="709083" y="167746"/>
                    <a:pt x="706966" y="178858"/>
                    <a:pt x="684212" y="200554"/>
                  </a:cubicBezTo>
                  <a:cubicBezTo>
                    <a:pt x="661458" y="222250"/>
                    <a:pt x="620712" y="254000"/>
                    <a:pt x="582612" y="273579"/>
                  </a:cubicBezTo>
                  <a:cubicBezTo>
                    <a:pt x="544512" y="293158"/>
                    <a:pt x="499004" y="309033"/>
                    <a:pt x="455612" y="318029"/>
                  </a:cubicBezTo>
                  <a:cubicBezTo>
                    <a:pt x="412220" y="327025"/>
                    <a:pt x="362479" y="331258"/>
                    <a:pt x="322262" y="327554"/>
                  </a:cubicBezTo>
                  <a:cubicBezTo>
                    <a:pt x="282045" y="323850"/>
                    <a:pt x="250295" y="310091"/>
                    <a:pt x="214312" y="295804"/>
                  </a:cubicBezTo>
                  <a:cubicBezTo>
                    <a:pt x="178329" y="281517"/>
                    <a:pt x="134937" y="260350"/>
                    <a:pt x="106362" y="241829"/>
                  </a:cubicBezTo>
                  <a:cubicBezTo>
                    <a:pt x="77787" y="223308"/>
                    <a:pt x="56091" y="210608"/>
                    <a:pt x="42862" y="184679"/>
                  </a:cubicBezTo>
                  <a:cubicBezTo>
                    <a:pt x="29633" y="158750"/>
                    <a:pt x="0" y="80433"/>
                    <a:pt x="23812" y="67204"/>
                  </a:cubicBezTo>
                  <a:close/>
                </a:path>
              </a:pathLst>
            </a:cu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1" name="フリーフォーム 56">
              <a:extLst>
                <a:ext uri="{FF2B5EF4-FFF2-40B4-BE49-F238E27FC236}">
                  <a16:creationId xmlns:a16="http://schemas.microsoft.com/office/drawing/2014/main" id="{FB078632-4A72-4AC3-9596-4DCF29209002}"/>
                </a:ext>
              </a:extLst>
            </p:cNvPr>
            <p:cNvSpPr/>
            <p:nvPr/>
          </p:nvSpPr>
          <p:spPr>
            <a:xfrm rot="17031612">
              <a:off x="6694629" y="3270070"/>
              <a:ext cx="320755" cy="271980"/>
            </a:xfrm>
            <a:custGeom>
              <a:avLst/>
              <a:gdLst>
                <a:gd name="connsiteX0" fmla="*/ 292629 w 292629"/>
                <a:gd name="connsiteY0" fmla="*/ 185208 h 243416"/>
                <a:gd name="connsiteX1" fmla="*/ 210079 w 292629"/>
                <a:gd name="connsiteY1" fmla="*/ 153458 h 243416"/>
                <a:gd name="connsiteX2" fmla="*/ 175154 w 292629"/>
                <a:gd name="connsiteY2" fmla="*/ 128058 h 243416"/>
                <a:gd name="connsiteX3" fmla="*/ 146579 w 292629"/>
                <a:gd name="connsiteY3" fmla="*/ 86783 h 243416"/>
                <a:gd name="connsiteX4" fmla="*/ 111654 w 292629"/>
                <a:gd name="connsiteY4" fmla="*/ 20108 h 243416"/>
                <a:gd name="connsiteX5" fmla="*/ 95779 w 292629"/>
                <a:gd name="connsiteY5" fmla="*/ 10583 h 243416"/>
                <a:gd name="connsiteX6" fmla="*/ 54504 w 292629"/>
                <a:gd name="connsiteY6" fmla="*/ 4233 h 243416"/>
                <a:gd name="connsiteX7" fmla="*/ 13229 w 292629"/>
                <a:gd name="connsiteY7" fmla="*/ 35983 h 243416"/>
                <a:gd name="connsiteX8" fmla="*/ 3704 w 292629"/>
                <a:gd name="connsiteY8" fmla="*/ 131233 h 243416"/>
                <a:gd name="connsiteX9" fmla="*/ 35454 w 292629"/>
                <a:gd name="connsiteY9" fmla="*/ 169333 h 243416"/>
                <a:gd name="connsiteX10" fmla="*/ 102129 w 292629"/>
                <a:gd name="connsiteY10" fmla="*/ 175683 h 243416"/>
                <a:gd name="connsiteX11" fmla="*/ 140229 w 292629"/>
                <a:gd name="connsiteY11" fmla="*/ 197908 h 243416"/>
                <a:gd name="connsiteX12" fmla="*/ 200554 w 292629"/>
                <a:gd name="connsiteY12" fmla="*/ 216958 h 243416"/>
                <a:gd name="connsiteX13" fmla="*/ 245004 w 292629"/>
                <a:gd name="connsiteY13" fmla="*/ 239183 h 243416"/>
                <a:gd name="connsiteX14" fmla="*/ 279929 w 292629"/>
                <a:gd name="connsiteY14" fmla="*/ 242358 h 243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2629" h="243416">
                  <a:moveTo>
                    <a:pt x="292629" y="185208"/>
                  </a:moveTo>
                  <a:cubicBezTo>
                    <a:pt x="261143" y="174095"/>
                    <a:pt x="229658" y="162983"/>
                    <a:pt x="210079" y="153458"/>
                  </a:cubicBezTo>
                  <a:cubicBezTo>
                    <a:pt x="190500" y="143933"/>
                    <a:pt x="185737" y="139170"/>
                    <a:pt x="175154" y="128058"/>
                  </a:cubicBezTo>
                  <a:cubicBezTo>
                    <a:pt x="164571" y="116946"/>
                    <a:pt x="157162" y="104775"/>
                    <a:pt x="146579" y="86783"/>
                  </a:cubicBezTo>
                  <a:cubicBezTo>
                    <a:pt x="135996" y="68791"/>
                    <a:pt x="120121" y="32808"/>
                    <a:pt x="111654" y="20108"/>
                  </a:cubicBezTo>
                  <a:cubicBezTo>
                    <a:pt x="103187" y="7408"/>
                    <a:pt x="105304" y="13229"/>
                    <a:pt x="95779" y="10583"/>
                  </a:cubicBezTo>
                  <a:cubicBezTo>
                    <a:pt x="86254" y="7937"/>
                    <a:pt x="68262" y="0"/>
                    <a:pt x="54504" y="4233"/>
                  </a:cubicBezTo>
                  <a:cubicBezTo>
                    <a:pt x="40746" y="8466"/>
                    <a:pt x="21696" y="14816"/>
                    <a:pt x="13229" y="35983"/>
                  </a:cubicBezTo>
                  <a:cubicBezTo>
                    <a:pt x="4762" y="57150"/>
                    <a:pt x="0" y="109008"/>
                    <a:pt x="3704" y="131233"/>
                  </a:cubicBezTo>
                  <a:cubicBezTo>
                    <a:pt x="7408" y="153458"/>
                    <a:pt x="19050" y="161925"/>
                    <a:pt x="35454" y="169333"/>
                  </a:cubicBezTo>
                  <a:cubicBezTo>
                    <a:pt x="51858" y="176741"/>
                    <a:pt x="84666" y="170920"/>
                    <a:pt x="102129" y="175683"/>
                  </a:cubicBezTo>
                  <a:cubicBezTo>
                    <a:pt x="119592" y="180446"/>
                    <a:pt x="123825" y="191029"/>
                    <a:pt x="140229" y="197908"/>
                  </a:cubicBezTo>
                  <a:cubicBezTo>
                    <a:pt x="156633" y="204787"/>
                    <a:pt x="183092" y="210079"/>
                    <a:pt x="200554" y="216958"/>
                  </a:cubicBezTo>
                  <a:cubicBezTo>
                    <a:pt x="218016" y="223837"/>
                    <a:pt x="231775" y="234950"/>
                    <a:pt x="245004" y="239183"/>
                  </a:cubicBezTo>
                  <a:cubicBezTo>
                    <a:pt x="258233" y="243416"/>
                    <a:pt x="279929" y="242358"/>
                    <a:pt x="279929" y="242358"/>
                  </a:cubicBezTo>
                </a:path>
              </a:pathLst>
            </a:custGeom>
            <a:solidFill>
              <a:srgbClr val="8064A2"/>
            </a:solidFill>
            <a:ln>
              <a:solidFill>
                <a:srgbClr val="632523"/>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52" name="八角形 51">
              <a:extLst>
                <a:ext uri="{FF2B5EF4-FFF2-40B4-BE49-F238E27FC236}">
                  <a16:creationId xmlns:a16="http://schemas.microsoft.com/office/drawing/2014/main" id="{0F8EAD09-C89A-4B8C-B6B0-DEC957D820D2}"/>
                </a:ext>
              </a:extLst>
            </p:cNvPr>
            <p:cNvSpPr/>
            <p:nvPr/>
          </p:nvSpPr>
          <p:spPr>
            <a:xfrm>
              <a:off x="7863191" y="2900932"/>
              <a:ext cx="90484" cy="60309"/>
            </a:xfrm>
            <a:prstGeom prst="octagon">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3" name="八角形 52">
              <a:extLst>
                <a:ext uri="{FF2B5EF4-FFF2-40B4-BE49-F238E27FC236}">
                  <a16:creationId xmlns:a16="http://schemas.microsoft.com/office/drawing/2014/main" id="{E64B784B-4FD8-4E47-AEB0-557B59E9442A}"/>
                </a:ext>
              </a:extLst>
            </p:cNvPr>
            <p:cNvSpPr/>
            <p:nvPr/>
          </p:nvSpPr>
          <p:spPr>
            <a:xfrm>
              <a:off x="7493713" y="2931086"/>
              <a:ext cx="90484" cy="60309"/>
            </a:xfrm>
            <a:prstGeom prst="octagon">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4" name="正方形/長方形 53">
              <a:extLst>
                <a:ext uri="{FF2B5EF4-FFF2-40B4-BE49-F238E27FC236}">
                  <a16:creationId xmlns:a16="http://schemas.microsoft.com/office/drawing/2014/main" id="{24309BC1-6A41-458B-B36D-0BE8D3003A1A}"/>
                </a:ext>
              </a:extLst>
            </p:cNvPr>
            <p:cNvSpPr/>
            <p:nvPr/>
          </p:nvSpPr>
          <p:spPr>
            <a:xfrm>
              <a:off x="8129880" y="1716158"/>
              <a:ext cx="740908" cy="400110"/>
            </a:xfrm>
            <a:prstGeom prst="rect">
              <a:avLst/>
            </a:prstGeom>
            <a:ln w="28575" cap="flat" cmpd="sng" algn="ctr">
              <a:noFill/>
              <a:prstDash val="solid"/>
              <a:round/>
              <a:headEnd type="none" w="med" len="med"/>
              <a:tailEnd type="none" w="med" len="med"/>
            </a:ln>
          </p:spPr>
          <p:txBody>
            <a:bodyPr wrap="none">
              <a:spAutoFit/>
            </a:bodyPr>
            <a:lstStyle/>
            <a:p>
              <a:r>
                <a:rPr lang="en-US" altLang="ja-JP" sz="2000" b="1" dirty="0">
                  <a:solidFill>
                    <a:srgbClr val="000000"/>
                  </a:solidFill>
                  <a:latin typeface="Times New Roman"/>
                  <a:ea typeface="ＭＳ Ｐゴシック"/>
                  <a:cs typeface="Times New Roman"/>
                </a:rPr>
                <a:t>PD-1</a:t>
              </a:r>
              <a:endParaRPr lang="ja-JP" altLang="en-US" sz="2000" b="1" dirty="0">
                <a:solidFill>
                  <a:srgbClr val="000000"/>
                </a:solidFill>
                <a:latin typeface="Times New Roman"/>
                <a:cs typeface="Times New Roman"/>
              </a:endParaRPr>
            </a:p>
          </p:txBody>
        </p:sp>
        <p:sp>
          <p:nvSpPr>
            <p:cNvPr id="55" name="減算記号 54">
              <a:extLst>
                <a:ext uri="{FF2B5EF4-FFF2-40B4-BE49-F238E27FC236}">
                  <a16:creationId xmlns:a16="http://schemas.microsoft.com/office/drawing/2014/main" id="{C9BBF1A8-462D-453D-B6EB-7C37114E5234}"/>
                </a:ext>
              </a:extLst>
            </p:cNvPr>
            <p:cNvSpPr/>
            <p:nvPr/>
          </p:nvSpPr>
          <p:spPr>
            <a:xfrm rot="7327662">
              <a:off x="8242057" y="2157733"/>
              <a:ext cx="309503" cy="436032"/>
            </a:xfrm>
            <a:prstGeom prst="mathMinus">
              <a:avLst/>
            </a:prstGeom>
            <a:ln/>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sysClr val="window" lastClr="FFFFFF"/>
                </a:solidFill>
                <a:effectLst/>
                <a:uLnTx/>
                <a:uFillTx/>
                <a:latin typeface="Calisto MT"/>
                <a:ea typeface="ＭＳ Ｐ明朝"/>
                <a:cs typeface="+mn-cs"/>
              </a:endParaRPr>
            </a:p>
          </p:txBody>
        </p:sp>
        <p:sp>
          <p:nvSpPr>
            <p:cNvPr id="56" name="パイ 61">
              <a:extLst>
                <a:ext uri="{FF2B5EF4-FFF2-40B4-BE49-F238E27FC236}">
                  <a16:creationId xmlns:a16="http://schemas.microsoft.com/office/drawing/2014/main" id="{4A5678BA-57D1-4B3C-A0AC-FFDC1054CC92}"/>
                </a:ext>
              </a:extLst>
            </p:cNvPr>
            <p:cNvSpPr/>
            <p:nvPr/>
          </p:nvSpPr>
          <p:spPr>
            <a:xfrm rot="21017234">
              <a:off x="8335262" y="2043698"/>
              <a:ext cx="373620" cy="346416"/>
            </a:xfrm>
            <a:prstGeom prst="pie">
              <a:avLst/>
            </a:prstGeom>
            <a:ln/>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sysClr val="window" lastClr="FFFFFF"/>
                </a:solidFill>
                <a:effectLst/>
                <a:uLnTx/>
                <a:uFillTx/>
                <a:latin typeface="Calisto MT"/>
                <a:ea typeface="ＭＳ Ｐ明朝"/>
                <a:cs typeface="+mn-cs"/>
              </a:endParaRPr>
            </a:p>
          </p:txBody>
        </p:sp>
        <p:sp>
          <p:nvSpPr>
            <p:cNvPr id="57" name="乗算記号 56">
              <a:extLst>
                <a:ext uri="{FF2B5EF4-FFF2-40B4-BE49-F238E27FC236}">
                  <a16:creationId xmlns:a16="http://schemas.microsoft.com/office/drawing/2014/main" id="{B78D8ACB-F2DD-4C88-AAB8-BBCF0E51A8B6}"/>
                </a:ext>
              </a:extLst>
            </p:cNvPr>
            <p:cNvSpPr/>
            <p:nvPr/>
          </p:nvSpPr>
          <p:spPr>
            <a:xfrm>
              <a:off x="7222004" y="2798645"/>
              <a:ext cx="356137" cy="278186"/>
            </a:xfrm>
            <a:prstGeom prst="mathMultiply">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8" name="乗算記号 57">
              <a:extLst>
                <a:ext uri="{FF2B5EF4-FFF2-40B4-BE49-F238E27FC236}">
                  <a16:creationId xmlns:a16="http://schemas.microsoft.com/office/drawing/2014/main" id="{52AC1802-C2C9-4C6B-A79B-E3CFCF37AE84}"/>
                </a:ext>
              </a:extLst>
            </p:cNvPr>
            <p:cNvSpPr/>
            <p:nvPr/>
          </p:nvSpPr>
          <p:spPr>
            <a:xfrm>
              <a:off x="7761792" y="2761839"/>
              <a:ext cx="356137" cy="278186"/>
            </a:xfrm>
            <a:prstGeom prst="mathMultiply">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9" name="正方形/長方形 58">
              <a:extLst>
                <a:ext uri="{FF2B5EF4-FFF2-40B4-BE49-F238E27FC236}">
                  <a16:creationId xmlns:a16="http://schemas.microsoft.com/office/drawing/2014/main" id="{096225CF-D2C1-4D04-8350-88982C6B921B}"/>
                </a:ext>
              </a:extLst>
            </p:cNvPr>
            <p:cNvSpPr/>
            <p:nvPr/>
          </p:nvSpPr>
          <p:spPr>
            <a:xfrm>
              <a:off x="6517021" y="1698163"/>
              <a:ext cx="764252" cy="400110"/>
            </a:xfrm>
            <a:prstGeom prst="rect">
              <a:avLst/>
            </a:prstGeom>
            <a:ln w="28575" cap="flat" cmpd="sng" algn="ctr">
              <a:noFill/>
              <a:prstDash val="solid"/>
              <a:round/>
              <a:headEnd type="none" w="med" len="med"/>
              <a:tailEnd type="none" w="med" len="med"/>
            </a:ln>
          </p:spPr>
          <p:txBody>
            <a:bodyPr wrap="none">
              <a:spAutoFit/>
            </a:bodyPr>
            <a:lstStyle/>
            <a:p>
              <a:r>
                <a:rPr lang="en-US" altLang="ja-JP" sz="2000" b="1" dirty="0">
                  <a:solidFill>
                    <a:srgbClr val="000000"/>
                  </a:solidFill>
                  <a:latin typeface="Times New Roman"/>
                  <a:cs typeface="Times New Roman"/>
                </a:rPr>
                <a:t>Tim3</a:t>
              </a:r>
              <a:endParaRPr lang="ja-JP" altLang="en-US" sz="2000" b="1" dirty="0">
                <a:solidFill>
                  <a:srgbClr val="000000"/>
                </a:solidFill>
                <a:latin typeface="Times New Roman"/>
                <a:cs typeface="Times New Roman"/>
              </a:endParaRPr>
            </a:p>
          </p:txBody>
        </p:sp>
      </p:grpSp>
      <p:sp>
        <p:nvSpPr>
          <p:cNvPr id="60" name="正方形/長方形 59">
            <a:extLst>
              <a:ext uri="{FF2B5EF4-FFF2-40B4-BE49-F238E27FC236}">
                <a16:creationId xmlns:a16="http://schemas.microsoft.com/office/drawing/2014/main" id="{DA540D69-8A0F-46B0-85F7-6C0B745C497D}"/>
              </a:ext>
            </a:extLst>
          </p:cNvPr>
          <p:cNvSpPr/>
          <p:nvPr/>
        </p:nvSpPr>
        <p:spPr>
          <a:xfrm>
            <a:off x="5215851" y="5064330"/>
            <a:ext cx="1864613" cy="369332"/>
          </a:xfrm>
          <a:prstGeom prst="rect">
            <a:avLst/>
          </a:prstGeom>
          <a:solidFill>
            <a:schemeClr val="tx1"/>
          </a:solidFill>
          <a:ln w="28575" cap="flat" cmpd="sng" algn="ctr">
            <a:solidFill>
              <a:srgbClr val="000000"/>
            </a:solidFill>
            <a:prstDash val="solid"/>
            <a:round/>
            <a:headEnd type="none" w="med" len="med"/>
            <a:tailEnd type="none" w="med" len="med"/>
          </a:ln>
        </p:spPr>
        <p:txBody>
          <a:bodyPr wrap="none" anchor="ctr">
            <a:spAutoFit/>
          </a:bodyPr>
          <a:lstStyle/>
          <a:p>
            <a:pPr algn="ctr"/>
            <a:r>
              <a:rPr lang="ja-JP" altLang="en-US" i="1" dirty="0">
                <a:solidFill>
                  <a:srgbClr val="FFFFFF"/>
                </a:solidFill>
                <a:latin typeface="Times New Roman"/>
                <a:cs typeface="Times New Roman"/>
              </a:rPr>
              <a:t>悪玉キラー</a:t>
            </a:r>
            <a:r>
              <a:rPr lang="en-US" altLang="ja-JP" i="1" dirty="0">
                <a:solidFill>
                  <a:srgbClr val="FFFFFF"/>
                </a:solidFill>
                <a:latin typeface="Times New Roman"/>
                <a:cs typeface="Times New Roman"/>
              </a:rPr>
              <a:t>T</a:t>
            </a:r>
            <a:r>
              <a:rPr lang="ja-JP" altLang="en-US" i="1" dirty="0">
                <a:solidFill>
                  <a:srgbClr val="FFFFFF"/>
                </a:solidFill>
                <a:latin typeface="Times New Roman"/>
                <a:cs typeface="Times New Roman"/>
              </a:rPr>
              <a:t>細胞</a:t>
            </a:r>
            <a:endParaRPr lang="en-US" altLang="ja-JP" i="1" dirty="0">
              <a:solidFill>
                <a:srgbClr val="FFFFFF"/>
              </a:solidFill>
              <a:latin typeface="Times New Roman"/>
              <a:cs typeface="Times New Roman"/>
            </a:endParaRPr>
          </a:p>
        </p:txBody>
      </p:sp>
      <p:sp>
        <p:nvSpPr>
          <p:cNvPr id="76" name="正方形/長方形 75">
            <a:extLst>
              <a:ext uri="{FF2B5EF4-FFF2-40B4-BE49-F238E27FC236}">
                <a16:creationId xmlns:a16="http://schemas.microsoft.com/office/drawing/2014/main" id="{2F229FC0-4CD0-4498-B3B0-8279CE496856}"/>
              </a:ext>
            </a:extLst>
          </p:cNvPr>
          <p:cNvSpPr/>
          <p:nvPr/>
        </p:nvSpPr>
        <p:spPr>
          <a:xfrm>
            <a:off x="3536733" y="2619189"/>
            <a:ext cx="1005404" cy="707886"/>
          </a:xfrm>
          <a:prstGeom prst="rect">
            <a:avLst/>
          </a:prstGeom>
          <a:ln w="28575" cap="flat" cmpd="sng" algn="ctr">
            <a:noFill/>
            <a:prstDash val="solid"/>
            <a:round/>
            <a:headEnd type="none" w="med" len="med"/>
            <a:tailEnd type="none" w="med" len="med"/>
          </a:ln>
        </p:spPr>
        <p:txBody>
          <a:bodyPr wrap="none" anchor="ctr">
            <a:spAutoFit/>
          </a:bodyPr>
          <a:lstStyle/>
          <a:p>
            <a:pPr algn="ctr"/>
            <a:r>
              <a:rPr lang="ja-JP" altLang="en-US" sz="2000" i="1" dirty="0">
                <a:solidFill>
                  <a:srgbClr val="000000"/>
                </a:solidFill>
                <a:latin typeface="Times New Roman"/>
                <a:cs typeface="Times New Roman"/>
              </a:rPr>
              <a:t>老化</a:t>
            </a:r>
            <a:endParaRPr lang="en-US" altLang="ja-JP" sz="2000" i="1" dirty="0">
              <a:solidFill>
                <a:srgbClr val="000000"/>
              </a:solidFill>
              <a:latin typeface="Times New Roman"/>
              <a:cs typeface="Times New Roman"/>
            </a:endParaRPr>
          </a:p>
          <a:p>
            <a:pPr algn="ctr"/>
            <a:r>
              <a:rPr lang="ja-JP" altLang="en-US" sz="2000" i="1" dirty="0">
                <a:solidFill>
                  <a:srgbClr val="000000"/>
                </a:solidFill>
                <a:latin typeface="Times New Roman"/>
                <a:cs typeface="Times New Roman"/>
              </a:rPr>
              <a:t>ガン </a:t>
            </a:r>
            <a:r>
              <a:rPr lang="en-US" altLang="ja-JP" sz="2000" i="1" dirty="0">
                <a:solidFill>
                  <a:srgbClr val="000000"/>
                </a:solidFill>
                <a:latin typeface="Times New Roman"/>
                <a:cs typeface="Times New Roman"/>
              </a:rPr>
              <a:t>etc</a:t>
            </a:r>
          </a:p>
        </p:txBody>
      </p:sp>
      <p:grpSp>
        <p:nvGrpSpPr>
          <p:cNvPr id="64" name="グループ化 63">
            <a:extLst>
              <a:ext uri="{FF2B5EF4-FFF2-40B4-BE49-F238E27FC236}">
                <a16:creationId xmlns:a16="http://schemas.microsoft.com/office/drawing/2014/main" id="{D317F4B8-A95E-C648-8749-525C65EB95AD}"/>
              </a:ext>
            </a:extLst>
          </p:cNvPr>
          <p:cNvGrpSpPr/>
          <p:nvPr/>
        </p:nvGrpSpPr>
        <p:grpSpPr>
          <a:xfrm>
            <a:off x="5871747" y="6386922"/>
            <a:ext cx="3272253" cy="470220"/>
            <a:chOff x="2204639" y="5231194"/>
            <a:chExt cx="3272253" cy="470220"/>
          </a:xfrm>
        </p:grpSpPr>
        <p:pic>
          <p:nvPicPr>
            <p:cNvPr id="65" name="図 64" descr="グラフィック, 挿絵 が含まれている画像&#10;&#10;自動的に生成された説明">
              <a:extLst>
                <a:ext uri="{FF2B5EF4-FFF2-40B4-BE49-F238E27FC236}">
                  <a16:creationId xmlns:a16="http://schemas.microsoft.com/office/drawing/2014/main" id="{8BC31973-FF48-C149-983A-184503CEA4E3}"/>
                </a:ext>
              </a:extLst>
            </p:cNvPr>
            <p:cNvPicPr>
              <a:picLocks noChangeAspect="1"/>
            </p:cNvPicPr>
            <p:nvPr/>
          </p:nvPicPr>
          <p:blipFill>
            <a:blip r:embed="rId2"/>
            <a:stretch>
              <a:fillRect/>
            </a:stretch>
          </p:blipFill>
          <p:spPr>
            <a:xfrm>
              <a:off x="2204639" y="5231194"/>
              <a:ext cx="437315" cy="470220"/>
            </a:xfrm>
            <a:prstGeom prst="rect">
              <a:avLst/>
            </a:prstGeom>
          </p:spPr>
        </p:pic>
        <p:sp>
          <p:nvSpPr>
            <p:cNvPr id="66" name="正方形/長方形 65">
              <a:extLst>
                <a:ext uri="{FF2B5EF4-FFF2-40B4-BE49-F238E27FC236}">
                  <a16:creationId xmlns:a16="http://schemas.microsoft.com/office/drawing/2014/main" id="{6D0F17E6-A0E3-B946-80AC-EC9CE7093C4C}"/>
                </a:ext>
              </a:extLst>
            </p:cNvPr>
            <p:cNvSpPr/>
            <p:nvPr/>
          </p:nvSpPr>
          <p:spPr>
            <a:xfrm>
              <a:off x="2592769" y="5343738"/>
              <a:ext cx="2884123" cy="338554"/>
            </a:xfrm>
            <a:prstGeom prst="rect">
              <a:avLst/>
            </a:prstGeom>
          </p:spPr>
          <p:txBody>
            <a:bodyPr wrap="none">
              <a:spAutoFit/>
            </a:bodyPr>
            <a:lstStyle/>
            <a:p>
              <a:r>
                <a:rPr lang="ja-JP" altLang="en-US" sz="1600" i="1" dirty="0">
                  <a:latin typeface="Times New Roman"/>
                  <a:cs typeface="Times New Roman"/>
                </a:rPr>
                <a:t>くまもと免疫統合医療クリニック</a:t>
              </a:r>
              <a:endParaRPr lang="en-US" altLang="ja-JP" sz="1600" i="1" dirty="0">
                <a:latin typeface="Times New Roman"/>
                <a:cs typeface="Times New Roman"/>
              </a:endParaRPr>
            </a:p>
          </p:txBody>
        </p:sp>
      </p:grpSp>
      <p:sp>
        <p:nvSpPr>
          <p:cNvPr id="62" name="正方形/長方形 61">
            <a:extLst>
              <a:ext uri="{FF2B5EF4-FFF2-40B4-BE49-F238E27FC236}">
                <a16:creationId xmlns:a16="http://schemas.microsoft.com/office/drawing/2014/main" id="{57068C19-C93C-4FB3-9B1B-6AAE98DAF584}"/>
              </a:ext>
            </a:extLst>
          </p:cNvPr>
          <p:cNvSpPr/>
          <p:nvPr/>
        </p:nvSpPr>
        <p:spPr>
          <a:xfrm>
            <a:off x="609901" y="1151674"/>
            <a:ext cx="7691529" cy="461665"/>
          </a:xfrm>
          <a:prstGeom prst="rect">
            <a:avLst/>
          </a:prstGeom>
          <a:ln w="28575" cap="flat" cmpd="sng" algn="ctr">
            <a:noFill/>
            <a:prstDash val="solid"/>
            <a:round/>
            <a:headEnd type="none" w="med" len="med"/>
            <a:tailEnd type="none" w="med" len="med"/>
          </a:ln>
        </p:spPr>
        <p:txBody>
          <a:bodyPr wrap="none" anchor="ctr">
            <a:spAutoFit/>
          </a:bodyPr>
          <a:lstStyle/>
          <a:p>
            <a:pPr algn="ctr"/>
            <a:r>
              <a:rPr lang="ja-JP" altLang="en-US" sz="2400" i="1" dirty="0">
                <a:solidFill>
                  <a:srgbClr val="000000"/>
                </a:solidFill>
                <a:latin typeface="Times New Roman"/>
                <a:cs typeface="Times New Roman"/>
              </a:rPr>
              <a:t>血液検査で、キラー</a:t>
            </a:r>
            <a:r>
              <a:rPr lang="en-US" altLang="ja-JP" sz="2400" i="1" dirty="0">
                <a:solidFill>
                  <a:srgbClr val="000000"/>
                </a:solidFill>
                <a:latin typeface="Times New Roman"/>
                <a:cs typeface="Times New Roman"/>
              </a:rPr>
              <a:t>T</a:t>
            </a:r>
            <a:r>
              <a:rPr lang="ja-JP" altLang="en-US" sz="2400" i="1" dirty="0">
                <a:solidFill>
                  <a:srgbClr val="000000"/>
                </a:solidFill>
                <a:latin typeface="Times New Roman"/>
                <a:cs typeface="Times New Roman"/>
              </a:rPr>
              <a:t>細胞と悪玉キラー</a:t>
            </a:r>
            <a:r>
              <a:rPr lang="en-US" altLang="ja-JP" sz="2400" i="1" dirty="0">
                <a:solidFill>
                  <a:srgbClr val="000000"/>
                </a:solidFill>
                <a:latin typeface="Times New Roman"/>
                <a:cs typeface="Times New Roman"/>
              </a:rPr>
              <a:t>T</a:t>
            </a:r>
            <a:r>
              <a:rPr lang="ja-JP" altLang="en-US" sz="2400" i="1" dirty="0">
                <a:solidFill>
                  <a:srgbClr val="000000"/>
                </a:solidFill>
                <a:latin typeface="Times New Roman"/>
                <a:cs typeface="Times New Roman"/>
              </a:rPr>
              <a:t>細胞を測定します</a:t>
            </a:r>
            <a:endParaRPr lang="en-US" altLang="ja-JP" sz="2400" i="1" dirty="0">
              <a:solidFill>
                <a:srgbClr val="000000"/>
              </a:solidFill>
              <a:latin typeface="Times New Roman"/>
              <a:cs typeface="Times New Roman"/>
            </a:endParaRPr>
          </a:p>
        </p:txBody>
      </p:sp>
    </p:spTree>
    <p:extLst>
      <p:ext uri="{BB962C8B-B14F-4D97-AF65-F5344CB8AC3E}">
        <p14:creationId xmlns:p14="http://schemas.microsoft.com/office/powerpoint/2010/main" val="30552268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365759" y="0"/>
            <a:ext cx="8159261" cy="5185324"/>
          </a:xfrm>
          <a:prstGeom prst="rect">
            <a:avLst/>
          </a:prstGeom>
        </p:spPr>
      </p:pic>
      <p:sp>
        <p:nvSpPr>
          <p:cNvPr id="3" name="正方形/長方形 2"/>
          <p:cNvSpPr/>
          <p:nvPr/>
        </p:nvSpPr>
        <p:spPr>
          <a:xfrm>
            <a:off x="0" y="5405795"/>
            <a:ext cx="9144000" cy="1015663"/>
          </a:xfrm>
          <a:prstGeom prst="rect">
            <a:avLst/>
          </a:prstGeom>
        </p:spPr>
        <p:txBody>
          <a:bodyPr wrap="square" anchor="ctr">
            <a:spAutoFit/>
          </a:bodyPr>
          <a:lstStyle/>
          <a:p>
            <a:pPr algn="ctr"/>
            <a:r>
              <a:rPr lang="ja-JP" altLang="en-US" sz="2000" dirty="0"/>
              <a:t>キラー</a:t>
            </a:r>
            <a:r>
              <a:rPr lang="en-US" altLang="ja-JP" sz="2000" dirty="0"/>
              <a:t>T</a:t>
            </a:r>
            <a:r>
              <a:rPr lang="ja-JP" altLang="en-US" sz="2000" dirty="0"/>
              <a:t>細胞数が</a:t>
            </a:r>
            <a:r>
              <a:rPr lang="ja-JP" altLang="en-US" sz="2000" b="1" i="1" dirty="0">
                <a:solidFill>
                  <a:srgbClr val="3366FF"/>
                </a:solidFill>
              </a:rPr>
              <a:t>生存率</a:t>
            </a:r>
            <a:r>
              <a:rPr lang="ja-JP" altLang="en-US" sz="2000"/>
              <a:t>に関与高齢者</a:t>
            </a:r>
            <a:r>
              <a:rPr lang="ja-JP" altLang="en-US" sz="2000" dirty="0"/>
              <a:t>（６０歳以上）</a:t>
            </a:r>
            <a:r>
              <a:rPr lang="ja-JP" altLang="en-US" sz="2000"/>
              <a:t>では</a:t>
            </a:r>
            <a:endParaRPr lang="en-US" altLang="ja-JP" sz="2000" dirty="0"/>
          </a:p>
          <a:p>
            <a:pPr algn="ctr"/>
            <a:r>
              <a:rPr lang="ja-JP" altLang="en-US" sz="2000" i="1">
                <a:solidFill>
                  <a:schemeClr val="accent2"/>
                </a:solidFill>
              </a:rPr>
              <a:t>キラー</a:t>
            </a:r>
            <a:r>
              <a:rPr lang="en-US" altLang="ja-JP" sz="2000" i="1" dirty="0">
                <a:solidFill>
                  <a:schemeClr val="accent2"/>
                </a:solidFill>
              </a:rPr>
              <a:t>T</a:t>
            </a:r>
            <a:r>
              <a:rPr lang="ja-JP" altLang="en-US" sz="2000" i="1" dirty="0">
                <a:solidFill>
                  <a:schemeClr val="accent2"/>
                </a:solidFill>
              </a:rPr>
              <a:t>細胞</a:t>
            </a:r>
            <a:r>
              <a:rPr lang="ja-JP" altLang="en-US" sz="2000" dirty="0"/>
              <a:t>が減少しており、重症化との関連</a:t>
            </a:r>
            <a:endParaRPr lang="en-US" altLang="ja-JP" sz="2000" dirty="0"/>
          </a:p>
          <a:p>
            <a:pPr algn="ctr"/>
            <a:endParaRPr lang="ja-JP" altLang="en-US" sz="2000" dirty="0"/>
          </a:p>
        </p:txBody>
      </p:sp>
      <p:grpSp>
        <p:nvGrpSpPr>
          <p:cNvPr id="4" name="グループ化 3">
            <a:extLst>
              <a:ext uri="{FF2B5EF4-FFF2-40B4-BE49-F238E27FC236}">
                <a16:creationId xmlns:a16="http://schemas.microsoft.com/office/drawing/2014/main" id="{9ED45FAC-5A12-1945-B749-451D87502209}"/>
              </a:ext>
            </a:extLst>
          </p:cNvPr>
          <p:cNvGrpSpPr/>
          <p:nvPr/>
        </p:nvGrpSpPr>
        <p:grpSpPr>
          <a:xfrm>
            <a:off x="5871747" y="6386922"/>
            <a:ext cx="3272253" cy="470220"/>
            <a:chOff x="2204639" y="5231194"/>
            <a:chExt cx="3272253" cy="470220"/>
          </a:xfrm>
        </p:grpSpPr>
        <p:pic>
          <p:nvPicPr>
            <p:cNvPr id="5" name="図 4" descr="グラフィック, 挿絵 が含まれている画像&#10;&#10;自動的に生成された説明">
              <a:extLst>
                <a:ext uri="{FF2B5EF4-FFF2-40B4-BE49-F238E27FC236}">
                  <a16:creationId xmlns:a16="http://schemas.microsoft.com/office/drawing/2014/main" id="{7541697D-7921-4A4A-B4ED-EF7FB660D999}"/>
                </a:ext>
              </a:extLst>
            </p:cNvPr>
            <p:cNvPicPr>
              <a:picLocks noChangeAspect="1"/>
            </p:cNvPicPr>
            <p:nvPr/>
          </p:nvPicPr>
          <p:blipFill>
            <a:blip r:embed="rId3"/>
            <a:stretch>
              <a:fillRect/>
            </a:stretch>
          </p:blipFill>
          <p:spPr>
            <a:xfrm>
              <a:off x="2204639" y="5231194"/>
              <a:ext cx="437315" cy="470220"/>
            </a:xfrm>
            <a:prstGeom prst="rect">
              <a:avLst/>
            </a:prstGeom>
          </p:spPr>
        </p:pic>
        <p:sp>
          <p:nvSpPr>
            <p:cNvPr id="6" name="正方形/長方形 5">
              <a:extLst>
                <a:ext uri="{FF2B5EF4-FFF2-40B4-BE49-F238E27FC236}">
                  <a16:creationId xmlns:a16="http://schemas.microsoft.com/office/drawing/2014/main" id="{3E5FBA5B-D787-0848-84B8-51ED1ADBF36F}"/>
                </a:ext>
              </a:extLst>
            </p:cNvPr>
            <p:cNvSpPr/>
            <p:nvPr/>
          </p:nvSpPr>
          <p:spPr>
            <a:xfrm>
              <a:off x="2592769" y="5343738"/>
              <a:ext cx="2884123" cy="338554"/>
            </a:xfrm>
            <a:prstGeom prst="rect">
              <a:avLst/>
            </a:prstGeom>
          </p:spPr>
          <p:txBody>
            <a:bodyPr wrap="none">
              <a:spAutoFit/>
            </a:bodyPr>
            <a:lstStyle/>
            <a:p>
              <a:r>
                <a:rPr lang="ja-JP" altLang="en-US" sz="1600" i="1" dirty="0">
                  <a:latin typeface="Times New Roman"/>
                  <a:cs typeface="Times New Roman"/>
                </a:rPr>
                <a:t>くまもと免疫統合医療クリニック</a:t>
              </a:r>
              <a:endParaRPr lang="en-US" altLang="ja-JP" sz="1600" i="1" dirty="0">
                <a:latin typeface="Times New Roman"/>
                <a:cs typeface="Times New Roman"/>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858130" y="0"/>
            <a:ext cx="6583680" cy="5438404"/>
          </a:xfrm>
          <a:prstGeom prst="rect">
            <a:avLst/>
          </a:prstGeom>
        </p:spPr>
      </p:pic>
      <p:sp>
        <p:nvSpPr>
          <p:cNvPr id="3" name="正方形/長方形 2"/>
          <p:cNvSpPr/>
          <p:nvPr/>
        </p:nvSpPr>
        <p:spPr>
          <a:xfrm>
            <a:off x="858130" y="5616489"/>
            <a:ext cx="6269566" cy="461665"/>
          </a:xfrm>
          <a:prstGeom prst="rect">
            <a:avLst/>
          </a:prstGeom>
        </p:spPr>
        <p:txBody>
          <a:bodyPr wrap="square">
            <a:spAutoFit/>
          </a:bodyPr>
          <a:lstStyle/>
          <a:p>
            <a:r>
              <a:rPr lang="ja-JP" altLang="en-US" sz="2400" i="1" dirty="0"/>
              <a:t>新型コロナウイルスが</a:t>
            </a:r>
            <a:r>
              <a:rPr lang="ja-JP" altLang="en-US" sz="2400" i="1" dirty="0">
                <a:solidFill>
                  <a:srgbClr val="C0504D"/>
                </a:solidFill>
              </a:rPr>
              <a:t>キラー</a:t>
            </a:r>
            <a:r>
              <a:rPr lang="en-US" altLang="ja-JP" sz="2400" i="1" dirty="0">
                <a:solidFill>
                  <a:srgbClr val="C0504D"/>
                </a:solidFill>
              </a:rPr>
              <a:t>T</a:t>
            </a:r>
            <a:r>
              <a:rPr lang="ja-JP" altLang="en-US" sz="2400" i="1" dirty="0">
                <a:solidFill>
                  <a:srgbClr val="C0504D"/>
                </a:solidFill>
              </a:rPr>
              <a:t>細胞</a:t>
            </a:r>
            <a:r>
              <a:rPr lang="ja-JP" altLang="en-US" sz="2400" i="1" dirty="0"/>
              <a:t>に直接侵入</a:t>
            </a:r>
          </a:p>
        </p:txBody>
      </p:sp>
      <p:grpSp>
        <p:nvGrpSpPr>
          <p:cNvPr id="4" name="グループ化 3">
            <a:extLst>
              <a:ext uri="{FF2B5EF4-FFF2-40B4-BE49-F238E27FC236}">
                <a16:creationId xmlns:a16="http://schemas.microsoft.com/office/drawing/2014/main" id="{54EE1B7D-671A-0840-BF69-5EE47F588ED1}"/>
              </a:ext>
            </a:extLst>
          </p:cNvPr>
          <p:cNvGrpSpPr/>
          <p:nvPr/>
        </p:nvGrpSpPr>
        <p:grpSpPr>
          <a:xfrm>
            <a:off x="5871747" y="6386922"/>
            <a:ext cx="3272253" cy="470220"/>
            <a:chOff x="2204639" y="5231194"/>
            <a:chExt cx="3272253" cy="470220"/>
          </a:xfrm>
        </p:grpSpPr>
        <p:pic>
          <p:nvPicPr>
            <p:cNvPr id="5" name="図 4" descr="グラフィック, 挿絵 が含まれている画像&#10;&#10;自動的に生成された説明">
              <a:extLst>
                <a:ext uri="{FF2B5EF4-FFF2-40B4-BE49-F238E27FC236}">
                  <a16:creationId xmlns:a16="http://schemas.microsoft.com/office/drawing/2014/main" id="{513E9B2C-2DA4-3348-9723-0896A3E0FBD7}"/>
                </a:ext>
              </a:extLst>
            </p:cNvPr>
            <p:cNvPicPr>
              <a:picLocks noChangeAspect="1"/>
            </p:cNvPicPr>
            <p:nvPr/>
          </p:nvPicPr>
          <p:blipFill>
            <a:blip r:embed="rId3"/>
            <a:stretch>
              <a:fillRect/>
            </a:stretch>
          </p:blipFill>
          <p:spPr>
            <a:xfrm>
              <a:off x="2204639" y="5231194"/>
              <a:ext cx="437315" cy="470220"/>
            </a:xfrm>
            <a:prstGeom prst="rect">
              <a:avLst/>
            </a:prstGeom>
          </p:spPr>
        </p:pic>
        <p:sp>
          <p:nvSpPr>
            <p:cNvPr id="6" name="正方形/長方形 5">
              <a:extLst>
                <a:ext uri="{FF2B5EF4-FFF2-40B4-BE49-F238E27FC236}">
                  <a16:creationId xmlns:a16="http://schemas.microsoft.com/office/drawing/2014/main" id="{F200F51C-AA2B-474A-9BFF-1DF347AF8EA4}"/>
                </a:ext>
              </a:extLst>
            </p:cNvPr>
            <p:cNvSpPr/>
            <p:nvPr/>
          </p:nvSpPr>
          <p:spPr>
            <a:xfrm>
              <a:off x="2592769" y="5343738"/>
              <a:ext cx="2884123" cy="338554"/>
            </a:xfrm>
            <a:prstGeom prst="rect">
              <a:avLst/>
            </a:prstGeom>
          </p:spPr>
          <p:txBody>
            <a:bodyPr wrap="none">
              <a:spAutoFit/>
            </a:bodyPr>
            <a:lstStyle/>
            <a:p>
              <a:r>
                <a:rPr lang="ja-JP" altLang="en-US" sz="1600" i="1" dirty="0">
                  <a:latin typeface="Times New Roman"/>
                  <a:cs typeface="Times New Roman"/>
                </a:rPr>
                <a:t>くまもと免疫統合医療クリニック</a:t>
              </a:r>
              <a:endParaRPr lang="en-US" altLang="ja-JP" sz="1600" i="1" dirty="0">
                <a:latin typeface="Times New Roman"/>
                <a:cs typeface="Times New Roman"/>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5668ED57-7362-9848-9356-FF97901167ED}"/>
              </a:ext>
            </a:extLst>
          </p:cNvPr>
          <p:cNvSpPr/>
          <p:nvPr/>
        </p:nvSpPr>
        <p:spPr>
          <a:xfrm>
            <a:off x="858876" y="2993178"/>
            <a:ext cx="7385539" cy="892552"/>
          </a:xfrm>
          <a:prstGeom prst="rect">
            <a:avLst/>
          </a:prstGeom>
        </p:spPr>
        <p:txBody>
          <a:bodyPr wrap="square" anchor="ctr">
            <a:spAutoFit/>
          </a:bodyPr>
          <a:lstStyle/>
          <a:p>
            <a:pPr algn="ctr"/>
            <a:r>
              <a:rPr lang="en-US" altLang="ja-JP" sz="2400" i="1" dirty="0"/>
              <a:t>COVID-19</a:t>
            </a:r>
            <a:r>
              <a:rPr lang="ja-JP" altLang="en-US" sz="2400" i="1" dirty="0"/>
              <a:t>の患者は</a:t>
            </a:r>
            <a:r>
              <a:rPr lang="en-US" altLang="ja-JP" sz="2400" i="1" dirty="0"/>
              <a:t>T</a:t>
            </a:r>
            <a:r>
              <a:rPr lang="ja-JP" altLang="en-US" sz="2400" i="1" dirty="0"/>
              <a:t>細胞の疲弊または枯渇を示す</a:t>
            </a:r>
            <a:endParaRPr lang="en-US" altLang="ja-JP" sz="2400" i="1" dirty="0"/>
          </a:p>
          <a:p>
            <a:pPr algn="ctr"/>
            <a:r>
              <a:rPr lang="ja-JP" altLang="en-US" sz="2400" i="1" dirty="0"/>
              <a:t>バイオマーカー</a:t>
            </a:r>
            <a:r>
              <a:rPr lang="ja-JP" altLang="en-US" sz="2400" i="1" dirty="0">
                <a:solidFill>
                  <a:srgbClr val="FF0000"/>
                </a:solidFill>
              </a:rPr>
              <a:t>（</a:t>
            </a:r>
            <a:r>
              <a:rPr lang="en-US" altLang="ja-JP" sz="2400" i="1" dirty="0">
                <a:solidFill>
                  <a:srgbClr val="FF0000"/>
                </a:solidFill>
              </a:rPr>
              <a:t> </a:t>
            </a:r>
            <a:r>
              <a:rPr lang="en-US" altLang="ja-JP" sz="2800" i="1" dirty="0">
                <a:solidFill>
                  <a:srgbClr val="FF0000"/>
                </a:solidFill>
              </a:rPr>
              <a:t>PD-1</a:t>
            </a:r>
            <a:r>
              <a:rPr lang="ja-JP" altLang="en-US" sz="2800" i="1" dirty="0">
                <a:solidFill>
                  <a:srgbClr val="FF0000"/>
                </a:solidFill>
              </a:rPr>
              <a:t>と</a:t>
            </a:r>
            <a:r>
              <a:rPr lang="en-US" altLang="ja-JP" sz="2800" i="1" dirty="0">
                <a:solidFill>
                  <a:srgbClr val="FF0000"/>
                </a:solidFill>
              </a:rPr>
              <a:t>Tim-3</a:t>
            </a:r>
            <a:r>
              <a:rPr lang="ja-JP" altLang="en-US" sz="2800" i="1" dirty="0">
                <a:solidFill>
                  <a:srgbClr val="FF0000"/>
                </a:solidFill>
              </a:rPr>
              <a:t>）</a:t>
            </a:r>
            <a:r>
              <a:rPr lang="ja-JP" altLang="en-US" sz="2400" i="1" dirty="0"/>
              <a:t>が有意に高かったのだ。</a:t>
            </a:r>
            <a:endParaRPr lang="en-US" altLang="ja-JP" sz="2400" i="1" dirty="0"/>
          </a:p>
        </p:txBody>
      </p:sp>
      <p:pic>
        <p:nvPicPr>
          <p:cNvPr id="4" name="図 3">
            <a:extLst>
              <a:ext uri="{FF2B5EF4-FFF2-40B4-BE49-F238E27FC236}">
                <a16:creationId xmlns:a16="http://schemas.microsoft.com/office/drawing/2014/main" id="{23D9064B-37DA-4E4C-83FA-14F3E71C3826}"/>
              </a:ext>
            </a:extLst>
          </p:cNvPr>
          <p:cNvPicPr>
            <a:picLocks noChangeAspect="1"/>
          </p:cNvPicPr>
          <p:nvPr/>
        </p:nvPicPr>
        <p:blipFill>
          <a:blip r:embed="rId2"/>
          <a:stretch>
            <a:fillRect/>
          </a:stretch>
        </p:blipFill>
        <p:spPr>
          <a:xfrm>
            <a:off x="1014506" y="1409623"/>
            <a:ext cx="1085850" cy="1095951"/>
          </a:xfrm>
          <a:prstGeom prst="rect">
            <a:avLst/>
          </a:prstGeom>
        </p:spPr>
      </p:pic>
      <p:grpSp>
        <p:nvGrpSpPr>
          <p:cNvPr id="5" name="グループ化 4">
            <a:extLst>
              <a:ext uri="{FF2B5EF4-FFF2-40B4-BE49-F238E27FC236}">
                <a16:creationId xmlns:a16="http://schemas.microsoft.com/office/drawing/2014/main" id="{94F02516-23D2-D140-AAE1-2272827F8B71}"/>
              </a:ext>
            </a:extLst>
          </p:cNvPr>
          <p:cNvGrpSpPr/>
          <p:nvPr/>
        </p:nvGrpSpPr>
        <p:grpSpPr>
          <a:xfrm>
            <a:off x="5871747" y="6386922"/>
            <a:ext cx="3272253" cy="470220"/>
            <a:chOff x="2204639" y="5231194"/>
            <a:chExt cx="3272253" cy="470220"/>
          </a:xfrm>
        </p:grpSpPr>
        <p:pic>
          <p:nvPicPr>
            <p:cNvPr id="6" name="図 5" descr="グラフィック, 挿絵 が含まれている画像&#10;&#10;自動的に生成された説明">
              <a:extLst>
                <a:ext uri="{FF2B5EF4-FFF2-40B4-BE49-F238E27FC236}">
                  <a16:creationId xmlns:a16="http://schemas.microsoft.com/office/drawing/2014/main" id="{DB37D442-A31E-DF4B-8246-0052FD4379F3}"/>
                </a:ext>
              </a:extLst>
            </p:cNvPr>
            <p:cNvPicPr>
              <a:picLocks noChangeAspect="1"/>
            </p:cNvPicPr>
            <p:nvPr/>
          </p:nvPicPr>
          <p:blipFill>
            <a:blip r:embed="rId3"/>
            <a:stretch>
              <a:fillRect/>
            </a:stretch>
          </p:blipFill>
          <p:spPr>
            <a:xfrm>
              <a:off x="2204639" y="5231194"/>
              <a:ext cx="437315" cy="470220"/>
            </a:xfrm>
            <a:prstGeom prst="rect">
              <a:avLst/>
            </a:prstGeom>
          </p:spPr>
        </p:pic>
        <p:sp>
          <p:nvSpPr>
            <p:cNvPr id="7" name="正方形/長方形 6">
              <a:extLst>
                <a:ext uri="{FF2B5EF4-FFF2-40B4-BE49-F238E27FC236}">
                  <a16:creationId xmlns:a16="http://schemas.microsoft.com/office/drawing/2014/main" id="{4E54691F-D50A-2E4D-A083-9E59D7A38EC4}"/>
                </a:ext>
              </a:extLst>
            </p:cNvPr>
            <p:cNvSpPr/>
            <p:nvPr/>
          </p:nvSpPr>
          <p:spPr>
            <a:xfrm>
              <a:off x="2592769" y="5343738"/>
              <a:ext cx="2884123" cy="338554"/>
            </a:xfrm>
            <a:prstGeom prst="rect">
              <a:avLst/>
            </a:prstGeom>
          </p:spPr>
          <p:txBody>
            <a:bodyPr wrap="none">
              <a:spAutoFit/>
            </a:bodyPr>
            <a:lstStyle/>
            <a:p>
              <a:r>
                <a:rPr lang="ja-JP" altLang="en-US" sz="1600" i="1" dirty="0">
                  <a:latin typeface="Times New Roman"/>
                  <a:cs typeface="Times New Roman"/>
                </a:rPr>
                <a:t>くまもと免疫統合医療クリニック</a:t>
              </a:r>
              <a:endParaRPr lang="en-US" altLang="ja-JP" sz="1600" i="1" dirty="0">
                <a:latin typeface="Times New Roman"/>
                <a:cs typeface="Times New Roman"/>
              </a:endParaRPr>
            </a:p>
          </p:txBody>
        </p:sp>
      </p:grpSp>
    </p:spTree>
    <p:extLst>
      <p:ext uri="{BB962C8B-B14F-4D97-AF65-F5344CB8AC3E}">
        <p14:creationId xmlns:p14="http://schemas.microsoft.com/office/powerpoint/2010/main" val="15824432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2132275" y="886103"/>
            <a:ext cx="4628126" cy="461665"/>
          </a:xfrm>
          <a:prstGeom prst="rect">
            <a:avLst/>
          </a:prstGeom>
        </p:spPr>
        <p:txBody>
          <a:bodyPr wrap="none">
            <a:spAutoFit/>
          </a:bodyPr>
          <a:lstStyle/>
          <a:p>
            <a:r>
              <a:rPr lang="en-US" altLang="ja-JP" sz="2400" dirty="0"/>
              <a:t>COVID-19</a:t>
            </a:r>
            <a:r>
              <a:rPr lang="ja-JP" altLang="en-US" sz="2400"/>
              <a:t>は、</a:t>
            </a:r>
            <a:r>
              <a:rPr lang="ja-JP" altLang="en-US" sz="2400">
                <a:solidFill>
                  <a:srgbClr val="C0504D"/>
                </a:solidFill>
              </a:rPr>
              <a:t>キラー</a:t>
            </a:r>
            <a:r>
              <a:rPr lang="en-US" altLang="ja-JP" sz="2400" dirty="0">
                <a:solidFill>
                  <a:srgbClr val="C0504D"/>
                </a:solidFill>
              </a:rPr>
              <a:t>T</a:t>
            </a:r>
            <a:r>
              <a:rPr lang="ja-JP" altLang="en-US" sz="2400">
                <a:solidFill>
                  <a:srgbClr val="C0504D"/>
                </a:solidFill>
              </a:rPr>
              <a:t>細胞を減らす</a:t>
            </a:r>
            <a:endParaRPr lang="ja-JP" altLang="en-US" sz="2400" dirty="0"/>
          </a:p>
        </p:txBody>
      </p:sp>
      <p:pic>
        <p:nvPicPr>
          <p:cNvPr id="5" name="図 4"/>
          <p:cNvPicPr>
            <a:picLocks noChangeAspect="1"/>
          </p:cNvPicPr>
          <p:nvPr/>
        </p:nvPicPr>
        <p:blipFill>
          <a:blip r:embed="rId2"/>
          <a:stretch>
            <a:fillRect/>
          </a:stretch>
        </p:blipFill>
        <p:spPr>
          <a:xfrm>
            <a:off x="254850" y="1180859"/>
            <a:ext cx="1085850" cy="1095951"/>
          </a:xfrm>
          <a:prstGeom prst="rect">
            <a:avLst/>
          </a:prstGeom>
        </p:spPr>
      </p:pic>
      <p:grpSp>
        <p:nvGrpSpPr>
          <p:cNvPr id="6" name="図形グループ 5"/>
          <p:cNvGrpSpPr/>
          <p:nvPr/>
        </p:nvGrpSpPr>
        <p:grpSpPr>
          <a:xfrm>
            <a:off x="160461" y="2866040"/>
            <a:ext cx="2209007" cy="1861079"/>
            <a:chOff x="2368551" y="2590800"/>
            <a:chExt cx="2030412" cy="1702859"/>
          </a:xfrm>
        </p:grpSpPr>
        <p:grpSp>
          <p:nvGrpSpPr>
            <p:cNvPr id="7" name="図形グループ 49"/>
            <p:cNvGrpSpPr/>
            <p:nvPr/>
          </p:nvGrpSpPr>
          <p:grpSpPr>
            <a:xfrm>
              <a:off x="2368551" y="2890838"/>
              <a:ext cx="2030412" cy="1402821"/>
              <a:chOff x="3983038" y="2937404"/>
              <a:chExt cx="2030412" cy="1402821"/>
            </a:xfrm>
          </p:grpSpPr>
          <p:sp>
            <p:nvSpPr>
              <p:cNvPr id="12" name="円/楕円 11"/>
              <p:cNvSpPr/>
              <p:nvPr/>
            </p:nvSpPr>
            <p:spPr>
              <a:xfrm>
                <a:off x="4398963" y="2937404"/>
                <a:ext cx="1212850" cy="1179513"/>
              </a:xfrm>
              <a:prstGeom prst="ellipse">
                <a:avLst/>
              </a:prstGeom>
              <a:solidFill>
                <a:schemeClr val="accent6">
                  <a:lumMod val="40000"/>
                  <a:lumOff val="60000"/>
                </a:schemeClr>
              </a:solidFill>
              <a:ln>
                <a:solidFill>
                  <a:srgbClr val="40315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3" name="フリーフォーム 12"/>
              <p:cNvSpPr/>
              <p:nvPr/>
            </p:nvSpPr>
            <p:spPr>
              <a:xfrm>
                <a:off x="5577417" y="3466571"/>
                <a:ext cx="436033" cy="309562"/>
              </a:xfrm>
              <a:custGeom>
                <a:avLst/>
                <a:gdLst>
                  <a:gd name="connsiteX0" fmla="*/ 34396 w 436033"/>
                  <a:gd name="connsiteY0" fmla="*/ 60325 h 309562"/>
                  <a:gd name="connsiteX1" fmla="*/ 78846 w 436033"/>
                  <a:gd name="connsiteY1" fmla="*/ 88900 h 309562"/>
                  <a:gd name="connsiteX2" fmla="*/ 123296 w 436033"/>
                  <a:gd name="connsiteY2" fmla="*/ 57150 h 309562"/>
                  <a:gd name="connsiteX3" fmla="*/ 158221 w 436033"/>
                  <a:gd name="connsiteY3" fmla="*/ 50800 h 309562"/>
                  <a:gd name="connsiteX4" fmla="*/ 202671 w 436033"/>
                  <a:gd name="connsiteY4" fmla="*/ 73025 h 309562"/>
                  <a:gd name="connsiteX5" fmla="*/ 221721 w 436033"/>
                  <a:gd name="connsiteY5" fmla="*/ 92075 h 309562"/>
                  <a:gd name="connsiteX6" fmla="*/ 228071 w 436033"/>
                  <a:gd name="connsiteY6" fmla="*/ 117475 h 309562"/>
                  <a:gd name="connsiteX7" fmla="*/ 234421 w 436033"/>
                  <a:gd name="connsiteY7" fmla="*/ 152400 h 309562"/>
                  <a:gd name="connsiteX8" fmla="*/ 228071 w 436033"/>
                  <a:gd name="connsiteY8" fmla="*/ 168275 h 309562"/>
                  <a:gd name="connsiteX9" fmla="*/ 224896 w 436033"/>
                  <a:gd name="connsiteY9" fmla="*/ 184150 h 309562"/>
                  <a:gd name="connsiteX10" fmla="*/ 237596 w 436033"/>
                  <a:gd name="connsiteY10" fmla="*/ 193675 h 309562"/>
                  <a:gd name="connsiteX11" fmla="*/ 259821 w 436033"/>
                  <a:gd name="connsiteY11" fmla="*/ 184150 h 309562"/>
                  <a:gd name="connsiteX12" fmla="*/ 282046 w 436033"/>
                  <a:gd name="connsiteY12" fmla="*/ 158750 h 309562"/>
                  <a:gd name="connsiteX13" fmla="*/ 307446 w 436033"/>
                  <a:gd name="connsiteY13" fmla="*/ 130175 h 309562"/>
                  <a:gd name="connsiteX14" fmla="*/ 301096 w 436033"/>
                  <a:gd name="connsiteY14" fmla="*/ 111125 h 309562"/>
                  <a:gd name="connsiteX15" fmla="*/ 294746 w 436033"/>
                  <a:gd name="connsiteY15" fmla="*/ 82550 h 309562"/>
                  <a:gd name="connsiteX16" fmla="*/ 297921 w 436033"/>
                  <a:gd name="connsiteY16" fmla="*/ 44450 h 309562"/>
                  <a:gd name="connsiteX17" fmla="*/ 326496 w 436033"/>
                  <a:gd name="connsiteY17" fmla="*/ 12700 h 309562"/>
                  <a:gd name="connsiteX18" fmla="*/ 364596 w 436033"/>
                  <a:gd name="connsiteY18" fmla="*/ 0 h 309562"/>
                  <a:gd name="connsiteX19" fmla="*/ 405871 w 436033"/>
                  <a:gd name="connsiteY19" fmla="*/ 12700 h 309562"/>
                  <a:gd name="connsiteX20" fmla="*/ 412221 w 436033"/>
                  <a:gd name="connsiteY20" fmla="*/ 31750 h 309562"/>
                  <a:gd name="connsiteX21" fmla="*/ 431271 w 436033"/>
                  <a:gd name="connsiteY21" fmla="*/ 57150 h 309562"/>
                  <a:gd name="connsiteX22" fmla="*/ 434446 w 436033"/>
                  <a:gd name="connsiteY22" fmla="*/ 82550 h 309562"/>
                  <a:gd name="connsiteX23" fmla="*/ 421746 w 436033"/>
                  <a:gd name="connsiteY23" fmla="*/ 111125 h 309562"/>
                  <a:gd name="connsiteX24" fmla="*/ 409046 w 436033"/>
                  <a:gd name="connsiteY24" fmla="*/ 136525 h 309562"/>
                  <a:gd name="connsiteX25" fmla="*/ 386821 w 436033"/>
                  <a:gd name="connsiteY25" fmla="*/ 149225 h 309562"/>
                  <a:gd name="connsiteX26" fmla="*/ 374121 w 436033"/>
                  <a:gd name="connsiteY26" fmla="*/ 165100 h 309562"/>
                  <a:gd name="connsiteX27" fmla="*/ 323321 w 436033"/>
                  <a:gd name="connsiteY27" fmla="*/ 247650 h 309562"/>
                  <a:gd name="connsiteX28" fmla="*/ 301096 w 436033"/>
                  <a:gd name="connsiteY28" fmla="*/ 276225 h 309562"/>
                  <a:gd name="connsiteX29" fmla="*/ 250296 w 436033"/>
                  <a:gd name="connsiteY29" fmla="*/ 307975 h 309562"/>
                  <a:gd name="connsiteX30" fmla="*/ 196321 w 436033"/>
                  <a:gd name="connsiteY30" fmla="*/ 266700 h 309562"/>
                  <a:gd name="connsiteX31" fmla="*/ 28046 w 436033"/>
                  <a:gd name="connsiteY31" fmla="*/ 177800 h 309562"/>
                  <a:gd name="connsiteX32" fmla="*/ 28046 w 436033"/>
                  <a:gd name="connsiteY32" fmla="*/ 161925 h 309562"/>
                  <a:gd name="connsiteX33" fmla="*/ 34396 w 436033"/>
                  <a:gd name="connsiteY33" fmla="*/ 60325 h 309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36033" h="309562">
                    <a:moveTo>
                      <a:pt x="34396" y="60325"/>
                    </a:moveTo>
                    <a:cubicBezTo>
                      <a:pt x="42863" y="48154"/>
                      <a:pt x="64029" y="89429"/>
                      <a:pt x="78846" y="88900"/>
                    </a:cubicBezTo>
                    <a:cubicBezTo>
                      <a:pt x="93663" y="88371"/>
                      <a:pt x="110067" y="63500"/>
                      <a:pt x="123296" y="57150"/>
                    </a:cubicBezTo>
                    <a:cubicBezTo>
                      <a:pt x="136525" y="50800"/>
                      <a:pt x="144992" y="48154"/>
                      <a:pt x="158221" y="50800"/>
                    </a:cubicBezTo>
                    <a:cubicBezTo>
                      <a:pt x="171450" y="53446"/>
                      <a:pt x="192088" y="66146"/>
                      <a:pt x="202671" y="73025"/>
                    </a:cubicBezTo>
                    <a:cubicBezTo>
                      <a:pt x="213254" y="79904"/>
                      <a:pt x="217488" y="84667"/>
                      <a:pt x="221721" y="92075"/>
                    </a:cubicBezTo>
                    <a:cubicBezTo>
                      <a:pt x="225954" y="99483"/>
                      <a:pt x="225954" y="107421"/>
                      <a:pt x="228071" y="117475"/>
                    </a:cubicBezTo>
                    <a:cubicBezTo>
                      <a:pt x="230188" y="127529"/>
                      <a:pt x="234421" y="143933"/>
                      <a:pt x="234421" y="152400"/>
                    </a:cubicBezTo>
                    <a:cubicBezTo>
                      <a:pt x="234421" y="160867"/>
                      <a:pt x="229658" y="162983"/>
                      <a:pt x="228071" y="168275"/>
                    </a:cubicBezTo>
                    <a:cubicBezTo>
                      <a:pt x="226484" y="173567"/>
                      <a:pt x="223309" y="179917"/>
                      <a:pt x="224896" y="184150"/>
                    </a:cubicBezTo>
                    <a:cubicBezTo>
                      <a:pt x="226483" y="188383"/>
                      <a:pt x="231775" y="193675"/>
                      <a:pt x="237596" y="193675"/>
                    </a:cubicBezTo>
                    <a:cubicBezTo>
                      <a:pt x="243417" y="193675"/>
                      <a:pt x="252413" y="189971"/>
                      <a:pt x="259821" y="184150"/>
                    </a:cubicBezTo>
                    <a:cubicBezTo>
                      <a:pt x="267229" y="178329"/>
                      <a:pt x="282046" y="158750"/>
                      <a:pt x="282046" y="158750"/>
                    </a:cubicBezTo>
                    <a:cubicBezTo>
                      <a:pt x="289984" y="149754"/>
                      <a:pt x="304271" y="138113"/>
                      <a:pt x="307446" y="130175"/>
                    </a:cubicBezTo>
                    <a:cubicBezTo>
                      <a:pt x="310621" y="122237"/>
                      <a:pt x="303213" y="119062"/>
                      <a:pt x="301096" y="111125"/>
                    </a:cubicBezTo>
                    <a:cubicBezTo>
                      <a:pt x="298979" y="103188"/>
                      <a:pt x="295275" y="93662"/>
                      <a:pt x="294746" y="82550"/>
                    </a:cubicBezTo>
                    <a:cubicBezTo>
                      <a:pt x="294217" y="71438"/>
                      <a:pt x="292629" y="56092"/>
                      <a:pt x="297921" y="44450"/>
                    </a:cubicBezTo>
                    <a:cubicBezTo>
                      <a:pt x="303213" y="32808"/>
                      <a:pt x="315384" y="20108"/>
                      <a:pt x="326496" y="12700"/>
                    </a:cubicBezTo>
                    <a:cubicBezTo>
                      <a:pt x="337609" y="5292"/>
                      <a:pt x="351367" y="0"/>
                      <a:pt x="364596" y="0"/>
                    </a:cubicBezTo>
                    <a:cubicBezTo>
                      <a:pt x="377825" y="0"/>
                      <a:pt x="397934" y="7408"/>
                      <a:pt x="405871" y="12700"/>
                    </a:cubicBezTo>
                    <a:cubicBezTo>
                      <a:pt x="413808" y="17992"/>
                      <a:pt x="407988" y="24342"/>
                      <a:pt x="412221" y="31750"/>
                    </a:cubicBezTo>
                    <a:cubicBezTo>
                      <a:pt x="416454" y="39158"/>
                      <a:pt x="427567" y="48683"/>
                      <a:pt x="431271" y="57150"/>
                    </a:cubicBezTo>
                    <a:cubicBezTo>
                      <a:pt x="434975" y="65617"/>
                      <a:pt x="436033" y="73554"/>
                      <a:pt x="434446" y="82550"/>
                    </a:cubicBezTo>
                    <a:cubicBezTo>
                      <a:pt x="432859" y="91546"/>
                      <a:pt x="425979" y="102129"/>
                      <a:pt x="421746" y="111125"/>
                    </a:cubicBezTo>
                    <a:cubicBezTo>
                      <a:pt x="417513" y="120121"/>
                      <a:pt x="414867" y="130175"/>
                      <a:pt x="409046" y="136525"/>
                    </a:cubicBezTo>
                    <a:cubicBezTo>
                      <a:pt x="403225" y="142875"/>
                      <a:pt x="392642" y="144463"/>
                      <a:pt x="386821" y="149225"/>
                    </a:cubicBezTo>
                    <a:cubicBezTo>
                      <a:pt x="381000" y="153987"/>
                      <a:pt x="384704" y="148696"/>
                      <a:pt x="374121" y="165100"/>
                    </a:cubicBezTo>
                    <a:cubicBezTo>
                      <a:pt x="363538" y="181504"/>
                      <a:pt x="335492" y="229129"/>
                      <a:pt x="323321" y="247650"/>
                    </a:cubicBezTo>
                    <a:cubicBezTo>
                      <a:pt x="311150" y="266171"/>
                      <a:pt x="313267" y="266171"/>
                      <a:pt x="301096" y="276225"/>
                    </a:cubicBezTo>
                    <a:cubicBezTo>
                      <a:pt x="288925" y="286279"/>
                      <a:pt x="267758" y="309562"/>
                      <a:pt x="250296" y="307975"/>
                    </a:cubicBezTo>
                    <a:cubicBezTo>
                      <a:pt x="232834" y="306388"/>
                      <a:pt x="233363" y="288396"/>
                      <a:pt x="196321" y="266700"/>
                    </a:cubicBezTo>
                    <a:cubicBezTo>
                      <a:pt x="159279" y="245004"/>
                      <a:pt x="56092" y="195263"/>
                      <a:pt x="28046" y="177800"/>
                    </a:cubicBezTo>
                    <a:cubicBezTo>
                      <a:pt x="0" y="160338"/>
                      <a:pt x="25929" y="183092"/>
                      <a:pt x="28046" y="161925"/>
                    </a:cubicBezTo>
                    <a:cubicBezTo>
                      <a:pt x="30163" y="140758"/>
                      <a:pt x="25929" y="72496"/>
                      <a:pt x="34396" y="60325"/>
                    </a:cubicBezTo>
                    <a:close/>
                  </a:path>
                </a:pathLst>
              </a:custGeom>
              <a:solidFill>
                <a:schemeClr val="accent2">
                  <a:lumMod val="50000"/>
                </a:schemeClr>
              </a:solidFill>
              <a:ln>
                <a:solidFill>
                  <a:schemeClr val="accent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4" name="フリーフォーム 13"/>
              <p:cNvSpPr/>
              <p:nvPr/>
            </p:nvSpPr>
            <p:spPr>
              <a:xfrm>
                <a:off x="3983038" y="3457575"/>
                <a:ext cx="446087" cy="320675"/>
              </a:xfrm>
              <a:custGeom>
                <a:avLst/>
                <a:gdLst>
                  <a:gd name="connsiteX0" fmla="*/ 415925 w 446087"/>
                  <a:gd name="connsiteY0" fmla="*/ 56621 h 320675"/>
                  <a:gd name="connsiteX1" fmla="*/ 365125 w 446087"/>
                  <a:gd name="connsiteY1" fmla="*/ 88371 h 320675"/>
                  <a:gd name="connsiteX2" fmla="*/ 355600 w 446087"/>
                  <a:gd name="connsiteY2" fmla="*/ 66146 h 320675"/>
                  <a:gd name="connsiteX3" fmla="*/ 323850 w 446087"/>
                  <a:gd name="connsiteY3" fmla="*/ 56621 h 320675"/>
                  <a:gd name="connsiteX4" fmla="*/ 279400 w 446087"/>
                  <a:gd name="connsiteY4" fmla="*/ 72496 h 320675"/>
                  <a:gd name="connsiteX5" fmla="*/ 238125 w 446087"/>
                  <a:gd name="connsiteY5" fmla="*/ 91546 h 320675"/>
                  <a:gd name="connsiteX6" fmla="*/ 219075 w 446087"/>
                  <a:gd name="connsiteY6" fmla="*/ 116946 h 320675"/>
                  <a:gd name="connsiteX7" fmla="*/ 222250 w 446087"/>
                  <a:gd name="connsiteY7" fmla="*/ 145521 h 320675"/>
                  <a:gd name="connsiteX8" fmla="*/ 215900 w 446087"/>
                  <a:gd name="connsiteY8" fmla="*/ 177271 h 320675"/>
                  <a:gd name="connsiteX9" fmla="*/ 209550 w 446087"/>
                  <a:gd name="connsiteY9" fmla="*/ 199496 h 320675"/>
                  <a:gd name="connsiteX10" fmla="*/ 206375 w 446087"/>
                  <a:gd name="connsiteY10" fmla="*/ 199496 h 320675"/>
                  <a:gd name="connsiteX11" fmla="*/ 187325 w 446087"/>
                  <a:gd name="connsiteY11" fmla="*/ 177271 h 320675"/>
                  <a:gd name="connsiteX12" fmla="*/ 161925 w 446087"/>
                  <a:gd name="connsiteY12" fmla="*/ 142346 h 320675"/>
                  <a:gd name="connsiteX13" fmla="*/ 146050 w 446087"/>
                  <a:gd name="connsiteY13" fmla="*/ 123296 h 320675"/>
                  <a:gd name="connsiteX14" fmla="*/ 165100 w 446087"/>
                  <a:gd name="connsiteY14" fmla="*/ 91546 h 320675"/>
                  <a:gd name="connsiteX15" fmla="*/ 168275 w 446087"/>
                  <a:gd name="connsiteY15" fmla="*/ 56621 h 320675"/>
                  <a:gd name="connsiteX16" fmla="*/ 139700 w 446087"/>
                  <a:gd name="connsiteY16" fmla="*/ 24871 h 320675"/>
                  <a:gd name="connsiteX17" fmla="*/ 114300 w 446087"/>
                  <a:gd name="connsiteY17" fmla="*/ 2646 h 320675"/>
                  <a:gd name="connsiteX18" fmla="*/ 76200 w 446087"/>
                  <a:gd name="connsiteY18" fmla="*/ 8996 h 320675"/>
                  <a:gd name="connsiteX19" fmla="*/ 41275 w 446087"/>
                  <a:gd name="connsiteY19" fmla="*/ 24871 h 320675"/>
                  <a:gd name="connsiteX20" fmla="*/ 22225 w 446087"/>
                  <a:gd name="connsiteY20" fmla="*/ 53446 h 320675"/>
                  <a:gd name="connsiteX21" fmla="*/ 0 w 446087"/>
                  <a:gd name="connsiteY21" fmla="*/ 97896 h 320675"/>
                  <a:gd name="connsiteX22" fmla="*/ 22225 w 446087"/>
                  <a:gd name="connsiteY22" fmla="*/ 139171 h 320675"/>
                  <a:gd name="connsiteX23" fmla="*/ 73025 w 446087"/>
                  <a:gd name="connsiteY23" fmla="*/ 164571 h 320675"/>
                  <a:gd name="connsiteX24" fmla="*/ 114300 w 446087"/>
                  <a:gd name="connsiteY24" fmla="*/ 231246 h 320675"/>
                  <a:gd name="connsiteX25" fmla="*/ 155575 w 446087"/>
                  <a:gd name="connsiteY25" fmla="*/ 291571 h 320675"/>
                  <a:gd name="connsiteX26" fmla="*/ 177800 w 446087"/>
                  <a:gd name="connsiteY26" fmla="*/ 307446 h 320675"/>
                  <a:gd name="connsiteX27" fmla="*/ 215900 w 446087"/>
                  <a:gd name="connsiteY27" fmla="*/ 301096 h 320675"/>
                  <a:gd name="connsiteX28" fmla="*/ 412750 w 446087"/>
                  <a:gd name="connsiteY28" fmla="*/ 189971 h 320675"/>
                  <a:gd name="connsiteX29" fmla="*/ 415925 w 446087"/>
                  <a:gd name="connsiteY29" fmla="*/ 174096 h 320675"/>
                  <a:gd name="connsiteX30" fmla="*/ 415925 w 446087"/>
                  <a:gd name="connsiteY30" fmla="*/ 56621 h 320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46087" h="320675">
                    <a:moveTo>
                      <a:pt x="415925" y="56621"/>
                    </a:moveTo>
                    <a:cubicBezTo>
                      <a:pt x="407458" y="42333"/>
                      <a:pt x="375179" y="86784"/>
                      <a:pt x="365125" y="88371"/>
                    </a:cubicBezTo>
                    <a:cubicBezTo>
                      <a:pt x="355071" y="89958"/>
                      <a:pt x="362479" y="71438"/>
                      <a:pt x="355600" y="66146"/>
                    </a:cubicBezTo>
                    <a:cubicBezTo>
                      <a:pt x="348721" y="60854"/>
                      <a:pt x="336550" y="55563"/>
                      <a:pt x="323850" y="56621"/>
                    </a:cubicBezTo>
                    <a:cubicBezTo>
                      <a:pt x="311150" y="57679"/>
                      <a:pt x="293687" y="66675"/>
                      <a:pt x="279400" y="72496"/>
                    </a:cubicBezTo>
                    <a:cubicBezTo>
                      <a:pt x="265113" y="78317"/>
                      <a:pt x="248179" y="84138"/>
                      <a:pt x="238125" y="91546"/>
                    </a:cubicBezTo>
                    <a:cubicBezTo>
                      <a:pt x="228071" y="98954"/>
                      <a:pt x="221721" y="107950"/>
                      <a:pt x="219075" y="116946"/>
                    </a:cubicBezTo>
                    <a:cubicBezTo>
                      <a:pt x="216429" y="125942"/>
                      <a:pt x="222779" y="135467"/>
                      <a:pt x="222250" y="145521"/>
                    </a:cubicBezTo>
                    <a:cubicBezTo>
                      <a:pt x="221721" y="155575"/>
                      <a:pt x="218017" y="168275"/>
                      <a:pt x="215900" y="177271"/>
                    </a:cubicBezTo>
                    <a:cubicBezTo>
                      <a:pt x="213783" y="186267"/>
                      <a:pt x="211137" y="195792"/>
                      <a:pt x="209550" y="199496"/>
                    </a:cubicBezTo>
                    <a:cubicBezTo>
                      <a:pt x="207963" y="203200"/>
                      <a:pt x="210079" y="203200"/>
                      <a:pt x="206375" y="199496"/>
                    </a:cubicBezTo>
                    <a:cubicBezTo>
                      <a:pt x="202671" y="195792"/>
                      <a:pt x="194733" y="186796"/>
                      <a:pt x="187325" y="177271"/>
                    </a:cubicBezTo>
                    <a:cubicBezTo>
                      <a:pt x="179917" y="167746"/>
                      <a:pt x="168804" y="151342"/>
                      <a:pt x="161925" y="142346"/>
                    </a:cubicBezTo>
                    <a:cubicBezTo>
                      <a:pt x="155046" y="133350"/>
                      <a:pt x="145521" y="131763"/>
                      <a:pt x="146050" y="123296"/>
                    </a:cubicBezTo>
                    <a:cubicBezTo>
                      <a:pt x="146579" y="114829"/>
                      <a:pt x="161396" y="102658"/>
                      <a:pt x="165100" y="91546"/>
                    </a:cubicBezTo>
                    <a:cubicBezTo>
                      <a:pt x="168804" y="80434"/>
                      <a:pt x="172508" y="67734"/>
                      <a:pt x="168275" y="56621"/>
                    </a:cubicBezTo>
                    <a:cubicBezTo>
                      <a:pt x="164042" y="45509"/>
                      <a:pt x="148696" y="33867"/>
                      <a:pt x="139700" y="24871"/>
                    </a:cubicBezTo>
                    <a:cubicBezTo>
                      <a:pt x="130704" y="15875"/>
                      <a:pt x="124883" y="5292"/>
                      <a:pt x="114300" y="2646"/>
                    </a:cubicBezTo>
                    <a:cubicBezTo>
                      <a:pt x="103717" y="0"/>
                      <a:pt x="88371" y="5292"/>
                      <a:pt x="76200" y="8996"/>
                    </a:cubicBezTo>
                    <a:cubicBezTo>
                      <a:pt x="64029" y="12700"/>
                      <a:pt x="50271" y="17463"/>
                      <a:pt x="41275" y="24871"/>
                    </a:cubicBezTo>
                    <a:cubicBezTo>
                      <a:pt x="32279" y="32279"/>
                      <a:pt x="29104" y="41275"/>
                      <a:pt x="22225" y="53446"/>
                    </a:cubicBezTo>
                    <a:cubicBezTo>
                      <a:pt x="15346" y="65617"/>
                      <a:pt x="0" y="83609"/>
                      <a:pt x="0" y="97896"/>
                    </a:cubicBezTo>
                    <a:cubicBezTo>
                      <a:pt x="0" y="112183"/>
                      <a:pt x="10054" y="128058"/>
                      <a:pt x="22225" y="139171"/>
                    </a:cubicBezTo>
                    <a:cubicBezTo>
                      <a:pt x="34396" y="150284"/>
                      <a:pt x="57679" y="149225"/>
                      <a:pt x="73025" y="164571"/>
                    </a:cubicBezTo>
                    <a:cubicBezTo>
                      <a:pt x="88371" y="179917"/>
                      <a:pt x="100542" y="210079"/>
                      <a:pt x="114300" y="231246"/>
                    </a:cubicBezTo>
                    <a:cubicBezTo>
                      <a:pt x="128058" y="252413"/>
                      <a:pt x="144992" y="278871"/>
                      <a:pt x="155575" y="291571"/>
                    </a:cubicBezTo>
                    <a:cubicBezTo>
                      <a:pt x="166158" y="304271"/>
                      <a:pt x="167746" y="305859"/>
                      <a:pt x="177800" y="307446"/>
                    </a:cubicBezTo>
                    <a:cubicBezTo>
                      <a:pt x="187854" y="309033"/>
                      <a:pt x="176742" y="320675"/>
                      <a:pt x="215900" y="301096"/>
                    </a:cubicBezTo>
                    <a:cubicBezTo>
                      <a:pt x="255058" y="281517"/>
                      <a:pt x="379413" y="211138"/>
                      <a:pt x="412750" y="189971"/>
                    </a:cubicBezTo>
                    <a:cubicBezTo>
                      <a:pt x="446087" y="168804"/>
                      <a:pt x="415925" y="194204"/>
                      <a:pt x="415925" y="174096"/>
                    </a:cubicBezTo>
                    <a:cubicBezTo>
                      <a:pt x="415925" y="153988"/>
                      <a:pt x="424392" y="70909"/>
                      <a:pt x="415925" y="56621"/>
                    </a:cubicBezTo>
                    <a:close/>
                  </a:path>
                </a:pathLst>
              </a:custGeom>
              <a:solidFill>
                <a:srgbClr val="632523"/>
              </a:solidFill>
              <a:ln>
                <a:solidFill>
                  <a:srgbClr val="63252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5" name="フリーフォーム 14"/>
              <p:cNvSpPr/>
              <p:nvPr/>
            </p:nvSpPr>
            <p:spPr>
              <a:xfrm>
                <a:off x="4452409" y="3989917"/>
                <a:ext cx="313267" cy="350308"/>
              </a:xfrm>
              <a:custGeom>
                <a:avLst/>
                <a:gdLst>
                  <a:gd name="connsiteX0" fmla="*/ 206904 w 313267"/>
                  <a:gd name="connsiteY0" fmla="*/ 19579 h 350308"/>
                  <a:gd name="connsiteX1" fmla="*/ 178329 w 313267"/>
                  <a:gd name="connsiteY1" fmla="*/ 203729 h 350308"/>
                  <a:gd name="connsiteX2" fmla="*/ 175154 w 313267"/>
                  <a:gd name="connsiteY2" fmla="*/ 213254 h 350308"/>
                  <a:gd name="connsiteX3" fmla="*/ 130704 w 313267"/>
                  <a:gd name="connsiteY3" fmla="*/ 210079 h 350308"/>
                  <a:gd name="connsiteX4" fmla="*/ 89429 w 313267"/>
                  <a:gd name="connsiteY4" fmla="*/ 219604 h 350308"/>
                  <a:gd name="connsiteX5" fmla="*/ 41804 w 313267"/>
                  <a:gd name="connsiteY5" fmla="*/ 241829 h 350308"/>
                  <a:gd name="connsiteX6" fmla="*/ 6879 w 313267"/>
                  <a:gd name="connsiteY6" fmla="*/ 273579 h 350308"/>
                  <a:gd name="connsiteX7" fmla="*/ 3704 w 313267"/>
                  <a:gd name="connsiteY7" fmla="*/ 302154 h 350308"/>
                  <a:gd name="connsiteX8" fmla="*/ 29104 w 313267"/>
                  <a:gd name="connsiteY8" fmla="*/ 324379 h 350308"/>
                  <a:gd name="connsiteX9" fmla="*/ 67204 w 313267"/>
                  <a:gd name="connsiteY9" fmla="*/ 340254 h 350308"/>
                  <a:gd name="connsiteX10" fmla="*/ 124354 w 313267"/>
                  <a:gd name="connsiteY10" fmla="*/ 349779 h 350308"/>
                  <a:gd name="connsiteX11" fmla="*/ 206904 w 313267"/>
                  <a:gd name="connsiteY11" fmla="*/ 337079 h 350308"/>
                  <a:gd name="connsiteX12" fmla="*/ 248179 w 313267"/>
                  <a:gd name="connsiteY12" fmla="*/ 324379 h 350308"/>
                  <a:gd name="connsiteX13" fmla="*/ 267229 w 313267"/>
                  <a:gd name="connsiteY13" fmla="*/ 267229 h 350308"/>
                  <a:gd name="connsiteX14" fmla="*/ 279929 w 313267"/>
                  <a:gd name="connsiteY14" fmla="*/ 229129 h 350308"/>
                  <a:gd name="connsiteX15" fmla="*/ 276754 w 313267"/>
                  <a:gd name="connsiteY15" fmla="*/ 213254 h 350308"/>
                  <a:gd name="connsiteX16" fmla="*/ 302154 w 313267"/>
                  <a:gd name="connsiteY16" fmla="*/ 86254 h 350308"/>
                  <a:gd name="connsiteX17" fmla="*/ 206904 w 313267"/>
                  <a:gd name="connsiteY17" fmla="*/ 19579 h 350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13267" h="350308">
                    <a:moveTo>
                      <a:pt x="206904" y="19579"/>
                    </a:moveTo>
                    <a:cubicBezTo>
                      <a:pt x="186267" y="39158"/>
                      <a:pt x="183621" y="171450"/>
                      <a:pt x="178329" y="203729"/>
                    </a:cubicBezTo>
                    <a:cubicBezTo>
                      <a:pt x="173037" y="236008"/>
                      <a:pt x="183091" y="212196"/>
                      <a:pt x="175154" y="213254"/>
                    </a:cubicBezTo>
                    <a:cubicBezTo>
                      <a:pt x="167217" y="214312"/>
                      <a:pt x="144991" y="209021"/>
                      <a:pt x="130704" y="210079"/>
                    </a:cubicBezTo>
                    <a:cubicBezTo>
                      <a:pt x="116417" y="211137"/>
                      <a:pt x="104246" y="214312"/>
                      <a:pt x="89429" y="219604"/>
                    </a:cubicBezTo>
                    <a:cubicBezTo>
                      <a:pt x="74612" y="224896"/>
                      <a:pt x="55562" y="232833"/>
                      <a:pt x="41804" y="241829"/>
                    </a:cubicBezTo>
                    <a:cubicBezTo>
                      <a:pt x="28046" y="250825"/>
                      <a:pt x="13229" y="263525"/>
                      <a:pt x="6879" y="273579"/>
                    </a:cubicBezTo>
                    <a:cubicBezTo>
                      <a:pt x="529" y="283633"/>
                      <a:pt x="0" y="293687"/>
                      <a:pt x="3704" y="302154"/>
                    </a:cubicBezTo>
                    <a:cubicBezTo>
                      <a:pt x="7408" y="310621"/>
                      <a:pt x="18521" y="318029"/>
                      <a:pt x="29104" y="324379"/>
                    </a:cubicBezTo>
                    <a:cubicBezTo>
                      <a:pt x="39687" y="330729"/>
                      <a:pt x="51329" y="336021"/>
                      <a:pt x="67204" y="340254"/>
                    </a:cubicBezTo>
                    <a:cubicBezTo>
                      <a:pt x="83079" y="344487"/>
                      <a:pt x="101071" y="350308"/>
                      <a:pt x="124354" y="349779"/>
                    </a:cubicBezTo>
                    <a:cubicBezTo>
                      <a:pt x="147637" y="349250"/>
                      <a:pt x="186267" y="341312"/>
                      <a:pt x="206904" y="337079"/>
                    </a:cubicBezTo>
                    <a:cubicBezTo>
                      <a:pt x="227541" y="332846"/>
                      <a:pt x="238125" y="336021"/>
                      <a:pt x="248179" y="324379"/>
                    </a:cubicBezTo>
                    <a:cubicBezTo>
                      <a:pt x="258233" y="312737"/>
                      <a:pt x="267229" y="267229"/>
                      <a:pt x="267229" y="267229"/>
                    </a:cubicBezTo>
                    <a:cubicBezTo>
                      <a:pt x="272521" y="251354"/>
                      <a:pt x="278342" y="238125"/>
                      <a:pt x="279929" y="229129"/>
                    </a:cubicBezTo>
                    <a:cubicBezTo>
                      <a:pt x="281516" y="220133"/>
                      <a:pt x="273050" y="237067"/>
                      <a:pt x="276754" y="213254"/>
                    </a:cubicBezTo>
                    <a:cubicBezTo>
                      <a:pt x="280458" y="189442"/>
                      <a:pt x="313267" y="116946"/>
                      <a:pt x="302154" y="86254"/>
                    </a:cubicBezTo>
                    <a:cubicBezTo>
                      <a:pt x="291042" y="55562"/>
                      <a:pt x="227541" y="0"/>
                      <a:pt x="206904" y="19579"/>
                    </a:cubicBezTo>
                    <a:close/>
                  </a:path>
                </a:pathLst>
              </a:custGeom>
              <a:solidFill>
                <a:srgbClr val="632523"/>
              </a:solidFill>
              <a:ln>
                <a:solidFill>
                  <a:srgbClr val="63252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6" name="フリーフォーム 15"/>
              <p:cNvSpPr/>
              <p:nvPr/>
            </p:nvSpPr>
            <p:spPr>
              <a:xfrm>
                <a:off x="5256213" y="4023254"/>
                <a:ext cx="315383" cy="316442"/>
              </a:xfrm>
              <a:custGeom>
                <a:avLst/>
                <a:gdLst>
                  <a:gd name="connsiteX0" fmla="*/ 95250 w 315383"/>
                  <a:gd name="connsiteY0" fmla="*/ 2117 h 316442"/>
                  <a:gd name="connsiteX1" fmla="*/ 117475 w 315383"/>
                  <a:gd name="connsiteY1" fmla="*/ 56092 h 316442"/>
                  <a:gd name="connsiteX2" fmla="*/ 123825 w 315383"/>
                  <a:gd name="connsiteY2" fmla="*/ 106892 h 316442"/>
                  <a:gd name="connsiteX3" fmla="*/ 120650 w 315383"/>
                  <a:gd name="connsiteY3" fmla="*/ 173567 h 316442"/>
                  <a:gd name="connsiteX4" fmla="*/ 139700 w 315383"/>
                  <a:gd name="connsiteY4" fmla="*/ 170392 h 316442"/>
                  <a:gd name="connsiteX5" fmla="*/ 190500 w 315383"/>
                  <a:gd name="connsiteY5" fmla="*/ 173567 h 316442"/>
                  <a:gd name="connsiteX6" fmla="*/ 250825 w 315383"/>
                  <a:gd name="connsiteY6" fmla="*/ 198967 h 316442"/>
                  <a:gd name="connsiteX7" fmla="*/ 285750 w 315383"/>
                  <a:gd name="connsiteY7" fmla="*/ 214842 h 316442"/>
                  <a:gd name="connsiteX8" fmla="*/ 314325 w 315383"/>
                  <a:gd name="connsiteY8" fmla="*/ 256117 h 316442"/>
                  <a:gd name="connsiteX9" fmla="*/ 279400 w 315383"/>
                  <a:gd name="connsiteY9" fmla="*/ 297392 h 316442"/>
                  <a:gd name="connsiteX10" fmla="*/ 231775 w 315383"/>
                  <a:gd name="connsiteY10" fmla="*/ 310092 h 316442"/>
                  <a:gd name="connsiteX11" fmla="*/ 130175 w 315383"/>
                  <a:gd name="connsiteY11" fmla="*/ 316442 h 316442"/>
                  <a:gd name="connsiteX12" fmla="*/ 76200 w 315383"/>
                  <a:gd name="connsiteY12" fmla="*/ 310092 h 316442"/>
                  <a:gd name="connsiteX13" fmla="*/ 41275 w 315383"/>
                  <a:gd name="connsiteY13" fmla="*/ 278342 h 316442"/>
                  <a:gd name="connsiteX14" fmla="*/ 41275 w 315383"/>
                  <a:gd name="connsiteY14" fmla="*/ 227542 h 316442"/>
                  <a:gd name="connsiteX15" fmla="*/ 47625 w 315383"/>
                  <a:gd name="connsiteY15" fmla="*/ 202142 h 316442"/>
                  <a:gd name="connsiteX16" fmla="*/ 9525 w 315383"/>
                  <a:gd name="connsiteY16" fmla="*/ 43392 h 316442"/>
                  <a:gd name="connsiteX17" fmla="*/ 95250 w 315383"/>
                  <a:gd name="connsiteY17" fmla="*/ 2117 h 316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15383" h="316442">
                    <a:moveTo>
                      <a:pt x="95250" y="2117"/>
                    </a:moveTo>
                    <a:cubicBezTo>
                      <a:pt x="113242" y="4234"/>
                      <a:pt x="112712" y="38629"/>
                      <a:pt x="117475" y="56092"/>
                    </a:cubicBezTo>
                    <a:cubicBezTo>
                      <a:pt x="122238" y="73555"/>
                      <a:pt x="123296" y="87313"/>
                      <a:pt x="123825" y="106892"/>
                    </a:cubicBezTo>
                    <a:cubicBezTo>
                      <a:pt x="124354" y="126471"/>
                      <a:pt x="118004" y="162984"/>
                      <a:pt x="120650" y="173567"/>
                    </a:cubicBezTo>
                    <a:cubicBezTo>
                      <a:pt x="123296" y="184150"/>
                      <a:pt x="128058" y="170392"/>
                      <a:pt x="139700" y="170392"/>
                    </a:cubicBezTo>
                    <a:cubicBezTo>
                      <a:pt x="151342" y="170392"/>
                      <a:pt x="171979" y="168804"/>
                      <a:pt x="190500" y="173567"/>
                    </a:cubicBezTo>
                    <a:cubicBezTo>
                      <a:pt x="209021" y="178330"/>
                      <a:pt x="234950" y="192088"/>
                      <a:pt x="250825" y="198967"/>
                    </a:cubicBezTo>
                    <a:cubicBezTo>
                      <a:pt x="266700" y="205846"/>
                      <a:pt x="275167" y="205317"/>
                      <a:pt x="285750" y="214842"/>
                    </a:cubicBezTo>
                    <a:cubicBezTo>
                      <a:pt x="296333" y="224367"/>
                      <a:pt x="315383" y="242359"/>
                      <a:pt x="314325" y="256117"/>
                    </a:cubicBezTo>
                    <a:cubicBezTo>
                      <a:pt x="313267" y="269875"/>
                      <a:pt x="293158" y="288396"/>
                      <a:pt x="279400" y="297392"/>
                    </a:cubicBezTo>
                    <a:cubicBezTo>
                      <a:pt x="265642" y="306388"/>
                      <a:pt x="256646" y="306917"/>
                      <a:pt x="231775" y="310092"/>
                    </a:cubicBezTo>
                    <a:cubicBezTo>
                      <a:pt x="206904" y="313267"/>
                      <a:pt x="156104" y="316442"/>
                      <a:pt x="130175" y="316442"/>
                    </a:cubicBezTo>
                    <a:cubicBezTo>
                      <a:pt x="104246" y="316442"/>
                      <a:pt x="91017" y="316442"/>
                      <a:pt x="76200" y="310092"/>
                    </a:cubicBezTo>
                    <a:cubicBezTo>
                      <a:pt x="61383" y="303742"/>
                      <a:pt x="47096" y="292100"/>
                      <a:pt x="41275" y="278342"/>
                    </a:cubicBezTo>
                    <a:cubicBezTo>
                      <a:pt x="35454" y="264584"/>
                      <a:pt x="40217" y="240242"/>
                      <a:pt x="41275" y="227542"/>
                    </a:cubicBezTo>
                    <a:cubicBezTo>
                      <a:pt x="42333" y="214842"/>
                      <a:pt x="52917" y="232834"/>
                      <a:pt x="47625" y="202142"/>
                    </a:cubicBezTo>
                    <a:cubicBezTo>
                      <a:pt x="42333" y="171450"/>
                      <a:pt x="0" y="79375"/>
                      <a:pt x="9525" y="43392"/>
                    </a:cubicBezTo>
                    <a:cubicBezTo>
                      <a:pt x="19050" y="7409"/>
                      <a:pt x="77258" y="0"/>
                      <a:pt x="95250" y="2117"/>
                    </a:cubicBezTo>
                    <a:close/>
                  </a:path>
                </a:pathLst>
              </a:custGeom>
              <a:solidFill>
                <a:srgbClr val="632523"/>
              </a:solidFill>
              <a:ln>
                <a:solidFill>
                  <a:srgbClr val="63252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7" name="フリーフォーム 16"/>
              <p:cNvSpPr/>
              <p:nvPr/>
            </p:nvSpPr>
            <p:spPr>
              <a:xfrm>
                <a:off x="4733925" y="3644370"/>
                <a:ext cx="509588" cy="263525"/>
              </a:xfrm>
              <a:custGeom>
                <a:avLst/>
                <a:gdLst>
                  <a:gd name="connsiteX0" fmla="*/ 0 w 509588"/>
                  <a:gd name="connsiteY0" fmla="*/ 3175 h 263525"/>
                  <a:gd name="connsiteX1" fmla="*/ 165100 w 509588"/>
                  <a:gd name="connsiteY1" fmla="*/ 3175 h 263525"/>
                  <a:gd name="connsiteX2" fmla="*/ 374650 w 509588"/>
                  <a:gd name="connsiteY2" fmla="*/ 0 h 263525"/>
                  <a:gd name="connsiteX3" fmla="*/ 469900 w 509588"/>
                  <a:gd name="connsiteY3" fmla="*/ 3175 h 263525"/>
                  <a:gd name="connsiteX4" fmla="*/ 504825 w 509588"/>
                  <a:gd name="connsiteY4" fmla="*/ 12700 h 263525"/>
                  <a:gd name="connsiteX5" fmla="*/ 498475 w 509588"/>
                  <a:gd name="connsiteY5" fmla="*/ 53975 h 263525"/>
                  <a:gd name="connsiteX6" fmla="*/ 479425 w 509588"/>
                  <a:gd name="connsiteY6" fmla="*/ 98425 h 263525"/>
                  <a:gd name="connsiteX7" fmla="*/ 419100 w 509588"/>
                  <a:gd name="connsiteY7" fmla="*/ 180975 h 263525"/>
                  <a:gd name="connsiteX8" fmla="*/ 387350 w 509588"/>
                  <a:gd name="connsiteY8" fmla="*/ 206375 h 263525"/>
                  <a:gd name="connsiteX9" fmla="*/ 320675 w 509588"/>
                  <a:gd name="connsiteY9" fmla="*/ 247650 h 263525"/>
                  <a:gd name="connsiteX10" fmla="*/ 263525 w 509588"/>
                  <a:gd name="connsiteY10" fmla="*/ 257175 h 263525"/>
                  <a:gd name="connsiteX11" fmla="*/ 174625 w 509588"/>
                  <a:gd name="connsiteY11" fmla="*/ 257175 h 263525"/>
                  <a:gd name="connsiteX12" fmla="*/ 101600 w 509588"/>
                  <a:gd name="connsiteY12" fmla="*/ 219075 h 263525"/>
                  <a:gd name="connsiteX13" fmla="*/ 57150 w 509588"/>
                  <a:gd name="connsiteY13" fmla="*/ 168275 h 263525"/>
                  <a:gd name="connsiteX14" fmla="*/ 25400 w 509588"/>
                  <a:gd name="connsiteY14" fmla="*/ 114300 h 263525"/>
                  <a:gd name="connsiteX15" fmla="*/ 9525 w 509588"/>
                  <a:gd name="connsiteY15" fmla="*/ 57150 h 263525"/>
                  <a:gd name="connsiteX16" fmla="*/ 0 w 509588"/>
                  <a:gd name="connsiteY16" fmla="*/ 3175 h 263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09588" h="263525">
                    <a:moveTo>
                      <a:pt x="0" y="3175"/>
                    </a:moveTo>
                    <a:lnTo>
                      <a:pt x="165100" y="3175"/>
                    </a:lnTo>
                    <a:lnTo>
                      <a:pt x="374650" y="0"/>
                    </a:lnTo>
                    <a:cubicBezTo>
                      <a:pt x="425450" y="0"/>
                      <a:pt x="448204" y="1058"/>
                      <a:pt x="469900" y="3175"/>
                    </a:cubicBezTo>
                    <a:cubicBezTo>
                      <a:pt x="491596" y="5292"/>
                      <a:pt x="500062" y="4233"/>
                      <a:pt x="504825" y="12700"/>
                    </a:cubicBezTo>
                    <a:cubicBezTo>
                      <a:pt x="509588" y="21167"/>
                      <a:pt x="502708" y="39688"/>
                      <a:pt x="498475" y="53975"/>
                    </a:cubicBezTo>
                    <a:cubicBezTo>
                      <a:pt x="494242" y="68262"/>
                      <a:pt x="492654" y="77258"/>
                      <a:pt x="479425" y="98425"/>
                    </a:cubicBezTo>
                    <a:cubicBezTo>
                      <a:pt x="466196" y="119592"/>
                      <a:pt x="434446" y="162983"/>
                      <a:pt x="419100" y="180975"/>
                    </a:cubicBezTo>
                    <a:cubicBezTo>
                      <a:pt x="403754" y="198967"/>
                      <a:pt x="403754" y="195263"/>
                      <a:pt x="387350" y="206375"/>
                    </a:cubicBezTo>
                    <a:cubicBezTo>
                      <a:pt x="370946" y="217487"/>
                      <a:pt x="341313" y="239183"/>
                      <a:pt x="320675" y="247650"/>
                    </a:cubicBezTo>
                    <a:cubicBezTo>
                      <a:pt x="300037" y="256117"/>
                      <a:pt x="287867" y="255588"/>
                      <a:pt x="263525" y="257175"/>
                    </a:cubicBezTo>
                    <a:cubicBezTo>
                      <a:pt x="239183" y="258763"/>
                      <a:pt x="201612" y="263525"/>
                      <a:pt x="174625" y="257175"/>
                    </a:cubicBezTo>
                    <a:cubicBezTo>
                      <a:pt x="147638" y="250825"/>
                      <a:pt x="121179" y="233892"/>
                      <a:pt x="101600" y="219075"/>
                    </a:cubicBezTo>
                    <a:cubicBezTo>
                      <a:pt x="82021" y="204258"/>
                      <a:pt x="69850" y="185738"/>
                      <a:pt x="57150" y="168275"/>
                    </a:cubicBezTo>
                    <a:cubicBezTo>
                      <a:pt x="44450" y="150813"/>
                      <a:pt x="33337" y="132821"/>
                      <a:pt x="25400" y="114300"/>
                    </a:cubicBezTo>
                    <a:cubicBezTo>
                      <a:pt x="17463" y="95779"/>
                      <a:pt x="11112" y="75671"/>
                      <a:pt x="9525" y="57150"/>
                    </a:cubicBezTo>
                    <a:cubicBezTo>
                      <a:pt x="7938" y="38629"/>
                      <a:pt x="11906" y="20902"/>
                      <a:pt x="0" y="3175"/>
                    </a:cubicBezTo>
                    <a:close/>
                  </a:path>
                </a:pathLst>
              </a:custGeom>
              <a:solidFill>
                <a:schemeClr val="accent2">
                  <a:lumMod val="60000"/>
                  <a:lumOff val="40000"/>
                </a:schemeClr>
              </a:solidFill>
              <a:ln>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8" name="フリーフォーム 17"/>
              <p:cNvSpPr/>
              <p:nvPr/>
            </p:nvSpPr>
            <p:spPr>
              <a:xfrm>
                <a:off x="4622800" y="3385608"/>
                <a:ext cx="161925" cy="164041"/>
              </a:xfrm>
              <a:custGeom>
                <a:avLst/>
                <a:gdLst>
                  <a:gd name="connsiteX0" fmla="*/ 63500 w 161925"/>
                  <a:gd name="connsiteY0" fmla="*/ 4762 h 164041"/>
                  <a:gd name="connsiteX1" fmla="*/ 15875 w 161925"/>
                  <a:gd name="connsiteY1" fmla="*/ 42862 h 164041"/>
                  <a:gd name="connsiteX2" fmla="*/ 3175 w 161925"/>
                  <a:gd name="connsiteY2" fmla="*/ 100012 h 164041"/>
                  <a:gd name="connsiteX3" fmla="*/ 34925 w 161925"/>
                  <a:gd name="connsiteY3" fmla="*/ 157162 h 164041"/>
                  <a:gd name="connsiteX4" fmla="*/ 136525 w 161925"/>
                  <a:gd name="connsiteY4" fmla="*/ 141287 h 164041"/>
                  <a:gd name="connsiteX5" fmla="*/ 158750 w 161925"/>
                  <a:gd name="connsiteY5" fmla="*/ 96837 h 164041"/>
                  <a:gd name="connsiteX6" fmla="*/ 155575 w 161925"/>
                  <a:gd name="connsiteY6" fmla="*/ 46037 h 164041"/>
                  <a:gd name="connsiteX7" fmla="*/ 123825 w 161925"/>
                  <a:gd name="connsiteY7" fmla="*/ 14287 h 164041"/>
                  <a:gd name="connsiteX8" fmla="*/ 63500 w 161925"/>
                  <a:gd name="connsiteY8" fmla="*/ 4762 h 16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925" h="164041">
                    <a:moveTo>
                      <a:pt x="63500" y="4762"/>
                    </a:moveTo>
                    <a:cubicBezTo>
                      <a:pt x="45508" y="9525"/>
                      <a:pt x="25929" y="26987"/>
                      <a:pt x="15875" y="42862"/>
                    </a:cubicBezTo>
                    <a:cubicBezTo>
                      <a:pt x="5821" y="58737"/>
                      <a:pt x="0" y="80962"/>
                      <a:pt x="3175" y="100012"/>
                    </a:cubicBezTo>
                    <a:cubicBezTo>
                      <a:pt x="6350" y="119062"/>
                      <a:pt x="12700" y="150283"/>
                      <a:pt x="34925" y="157162"/>
                    </a:cubicBezTo>
                    <a:cubicBezTo>
                      <a:pt x="57150" y="164041"/>
                      <a:pt x="115887" y="151341"/>
                      <a:pt x="136525" y="141287"/>
                    </a:cubicBezTo>
                    <a:cubicBezTo>
                      <a:pt x="157163" y="131233"/>
                      <a:pt x="155575" y="112712"/>
                      <a:pt x="158750" y="96837"/>
                    </a:cubicBezTo>
                    <a:cubicBezTo>
                      <a:pt x="161925" y="80962"/>
                      <a:pt x="161396" y="59795"/>
                      <a:pt x="155575" y="46037"/>
                    </a:cubicBezTo>
                    <a:cubicBezTo>
                      <a:pt x="149754" y="32279"/>
                      <a:pt x="135996" y="21695"/>
                      <a:pt x="123825" y="14287"/>
                    </a:cubicBezTo>
                    <a:cubicBezTo>
                      <a:pt x="111654" y="6879"/>
                      <a:pt x="81492" y="0"/>
                      <a:pt x="63500" y="4762"/>
                    </a:cubicBezTo>
                    <a:close/>
                  </a:path>
                </a:pathLst>
              </a:custGeom>
              <a:solidFill>
                <a:srgbClr val="632523"/>
              </a:solidFill>
              <a:ln>
                <a:solidFill>
                  <a:srgbClr val="63252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9" name="フリーフォーム 18"/>
              <p:cNvSpPr/>
              <p:nvPr/>
            </p:nvSpPr>
            <p:spPr>
              <a:xfrm>
                <a:off x="5193242" y="3385078"/>
                <a:ext cx="150283" cy="166159"/>
              </a:xfrm>
              <a:custGeom>
                <a:avLst/>
                <a:gdLst>
                  <a:gd name="connsiteX0" fmla="*/ 45508 w 150283"/>
                  <a:gd name="connsiteY0" fmla="*/ 11642 h 166159"/>
                  <a:gd name="connsiteX1" fmla="*/ 4233 w 150283"/>
                  <a:gd name="connsiteY1" fmla="*/ 68792 h 166159"/>
                  <a:gd name="connsiteX2" fmla="*/ 20108 w 150283"/>
                  <a:gd name="connsiteY2" fmla="*/ 125942 h 166159"/>
                  <a:gd name="connsiteX3" fmla="*/ 58208 w 150283"/>
                  <a:gd name="connsiteY3" fmla="*/ 160867 h 166159"/>
                  <a:gd name="connsiteX4" fmla="*/ 102658 w 150283"/>
                  <a:gd name="connsiteY4" fmla="*/ 157692 h 166159"/>
                  <a:gd name="connsiteX5" fmla="*/ 137583 w 150283"/>
                  <a:gd name="connsiteY5" fmla="*/ 122767 h 166159"/>
                  <a:gd name="connsiteX6" fmla="*/ 150283 w 150283"/>
                  <a:gd name="connsiteY6" fmla="*/ 68792 h 166159"/>
                  <a:gd name="connsiteX7" fmla="*/ 137583 w 150283"/>
                  <a:gd name="connsiteY7" fmla="*/ 40217 h 166159"/>
                  <a:gd name="connsiteX8" fmla="*/ 115358 w 150283"/>
                  <a:gd name="connsiteY8" fmla="*/ 8467 h 166159"/>
                  <a:gd name="connsiteX9" fmla="*/ 45508 w 150283"/>
                  <a:gd name="connsiteY9" fmla="*/ 11642 h 166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0283" h="166159">
                    <a:moveTo>
                      <a:pt x="45508" y="11642"/>
                    </a:moveTo>
                    <a:cubicBezTo>
                      <a:pt x="26987" y="21696"/>
                      <a:pt x="8466" y="49742"/>
                      <a:pt x="4233" y="68792"/>
                    </a:cubicBezTo>
                    <a:cubicBezTo>
                      <a:pt x="0" y="87842"/>
                      <a:pt x="11112" y="110596"/>
                      <a:pt x="20108" y="125942"/>
                    </a:cubicBezTo>
                    <a:cubicBezTo>
                      <a:pt x="29104" y="141288"/>
                      <a:pt x="44450" y="155575"/>
                      <a:pt x="58208" y="160867"/>
                    </a:cubicBezTo>
                    <a:cubicBezTo>
                      <a:pt x="71966" y="166159"/>
                      <a:pt x="89429" y="164042"/>
                      <a:pt x="102658" y="157692"/>
                    </a:cubicBezTo>
                    <a:cubicBezTo>
                      <a:pt x="115887" y="151342"/>
                      <a:pt x="129646" y="137584"/>
                      <a:pt x="137583" y="122767"/>
                    </a:cubicBezTo>
                    <a:cubicBezTo>
                      <a:pt x="145521" y="107950"/>
                      <a:pt x="150283" y="82550"/>
                      <a:pt x="150283" y="68792"/>
                    </a:cubicBezTo>
                    <a:cubicBezTo>
                      <a:pt x="150283" y="55034"/>
                      <a:pt x="143404" y="50271"/>
                      <a:pt x="137583" y="40217"/>
                    </a:cubicBezTo>
                    <a:cubicBezTo>
                      <a:pt x="131762" y="30163"/>
                      <a:pt x="123296" y="16934"/>
                      <a:pt x="115358" y="8467"/>
                    </a:cubicBezTo>
                    <a:cubicBezTo>
                      <a:pt x="107421" y="0"/>
                      <a:pt x="64029" y="1588"/>
                      <a:pt x="45508" y="11642"/>
                    </a:cubicBezTo>
                    <a:close/>
                  </a:path>
                </a:pathLst>
              </a:custGeom>
              <a:solidFill>
                <a:srgbClr val="632523"/>
              </a:solidFill>
              <a:ln>
                <a:solidFill>
                  <a:srgbClr val="63252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0" name="フリーフォーム 19"/>
              <p:cNvSpPr/>
              <p:nvPr/>
            </p:nvSpPr>
            <p:spPr>
              <a:xfrm>
                <a:off x="5130800" y="3234266"/>
                <a:ext cx="150813" cy="108479"/>
              </a:xfrm>
              <a:custGeom>
                <a:avLst/>
                <a:gdLst>
                  <a:gd name="connsiteX0" fmla="*/ 0 w 150813"/>
                  <a:gd name="connsiteY0" fmla="*/ 86254 h 108479"/>
                  <a:gd name="connsiteX1" fmla="*/ 34925 w 150813"/>
                  <a:gd name="connsiteY1" fmla="*/ 48154 h 108479"/>
                  <a:gd name="connsiteX2" fmla="*/ 63500 w 150813"/>
                  <a:gd name="connsiteY2" fmla="*/ 22754 h 108479"/>
                  <a:gd name="connsiteX3" fmla="*/ 95250 w 150813"/>
                  <a:gd name="connsiteY3" fmla="*/ 6879 h 108479"/>
                  <a:gd name="connsiteX4" fmla="*/ 120650 w 150813"/>
                  <a:gd name="connsiteY4" fmla="*/ 3704 h 108479"/>
                  <a:gd name="connsiteX5" fmla="*/ 146050 w 150813"/>
                  <a:gd name="connsiteY5" fmla="*/ 29104 h 108479"/>
                  <a:gd name="connsiteX6" fmla="*/ 149225 w 150813"/>
                  <a:gd name="connsiteY6" fmla="*/ 54504 h 108479"/>
                  <a:gd name="connsiteX7" fmla="*/ 136525 w 150813"/>
                  <a:gd name="connsiteY7" fmla="*/ 70379 h 108479"/>
                  <a:gd name="connsiteX8" fmla="*/ 101600 w 150813"/>
                  <a:gd name="connsiteY8" fmla="*/ 89429 h 108479"/>
                  <a:gd name="connsiteX9" fmla="*/ 60325 w 150813"/>
                  <a:gd name="connsiteY9" fmla="*/ 108479 h 108479"/>
                  <a:gd name="connsiteX10" fmla="*/ 0 w 150813"/>
                  <a:gd name="connsiteY10" fmla="*/ 86254 h 108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0813" h="108479">
                    <a:moveTo>
                      <a:pt x="0" y="86254"/>
                    </a:moveTo>
                    <a:cubicBezTo>
                      <a:pt x="12171" y="72495"/>
                      <a:pt x="24342" y="58737"/>
                      <a:pt x="34925" y="48154"/>
                    </a:cubicBezTo>
                    <a:cubicBezTo>
                      <a:pt x="45508" y="37571"/>
                      <a:pt x="53446" y="29633"/>
                      <a:pt x="63500" y="22754"/>
                    </a:cubicBezTo>
                    <a:cubicBezTo>
                      <a:pt x="73554" y="15875"/>
                      <a:pt x="85725" y="10054"/>
                      <a:pt x="95250" y="6879"/>
                    </a:cubicBezTo>
                    <a:cubicBezTo>
                      <a:pt x="104775" y="3704"/>
                      <a:pt x="112183" y="0"/>
                      <a:pt x="120650" y="3704"/>
                    </a:cubicBezTo>
                    <a:cubicBezTo>
                      <a:pt x="129117" y="7408"/>
                      <a:pt x="141287" y="20637"/>
                      <a:pt x="146050" y="29104"/>
                    </a:cubicBezTo>
                    <a:cubicBezTo>
                      <a:pt x="150813" y="37571"/>
                      <a:pt x="150812" y="47625"/>
                      <a:pt x="149225" y="54504"/>
                    </a:cubicBezTo>
                    <a:cubicBezTo>
                      <a:pt x="147638" y="61383"/>
                      <a:pt x="144462" y="64558"/>
                      <a:pt x="136525" y="70379"/>
                    </a:cubicBezTo>
                    <a:cubicBezTo>
                      <a:pt x="128588" y="76200"/>
                      <a:pt x="114300" y="83079"/>
                      <a:pt x="101600" y="89429"/>
                    </a:cubicBezTo>
                    <a:cubicBezTo>
                      <a:pt x="88900" y="95779"/>
                      <a:pt x="60325" y="108479"/>
                      <a:pt x="60325" y="108479"/>
                    </a:cubicBezTo>
                    <a:lnTo>
                      <a:pt x="0" y="86254"/>
                    </a:lnTo>
                    <a:close/>
                  </a:path>
                </a:pathLst>
              </a:custGeom>
              <a:solidFill>
                <a:srgbClr val="632523"/>
              </a:solidFill>
              <a:ln>
                <a:solidFill>
                  <a:srgbClr val="63252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1" name="フリーフォーム 20"/>
              <p:cNvSpPr/>
              <p:nvPr/>
            </p:nvSpPr>
            <p:spPr>
              <a:xfrm>
                <a:off x="4679421" y="3230562"/>
                <a:ext cx="162454" cy="126471"/>
              </a:xfrm>
              <a:custGeom>
                <a:avLst/>
                <a:gdLst>
                  <a:gd name="connsiteX0" fmla="*/ 54504 w 162454"/>
                  <a:gd name="connsiteY0" fmla="*/ 1058 h 126471"/>
                  <a:gd name="connsiteX1" fmla="*/ 95779 w 162454"/>
                  <a:gd name="connsiteY1" fmla="*/ 32808 h 126471"/>
                  <a:gd name="connsiteX2" fmla="*/ 137054 w 162454"/>
                  <a:gd name="connsiteY2" fmla="*/ 61383 h 126471"/>
                  <a:gd name="connsiteX3" fmla="*/ 159279 w 162454"/>
                  <a:gd name="connsiteY3" fmla="*/ 93133 h 126471"/>
                  <a:gd name="connsiteX4" fmla="*/ 156104 w 162454"/>
                  <a:gd name="connsiteY4" fmla="*/ 112183 h 126471"/>
                  <a:gd name="connsiteX5" fmla="*/ 143404 w 162454"/>
                  <a:gd name="connsiteY5" fmla="*/ 124883 h 126471"/>
                  <a:gd name="connsiteX6" fmla="*/ 98954 w 162454"/>
                  <a:gd name="connsiteY6" fmla="*/ 102658 h 126471"/>
                  <a:gd name="connsiteX7" fmla="*/ 57679 w 162454"/>
                  <a:gd name="connsiteY7" fmla="*/ 83608 h 126471"/>
                  <a:gd name="connsiteX8" fmla="*/ 25929 w 162454"/>
                  <a:gd name="connsiteY8" fmla="*/ 70908 h 126471"/>
                  <a:gd name="connsiteX9" fmla="*/ 6879 w 162454"/>
                  <a:gd name="connsiteY9" fmla="*/ 61383 h 126471"/>
                  <a:gd name="connsiteX10" fmla="*/ 529 w 162454"/>
                  <a:gd name="connsiteY10" fmla="*/ 58208 h 126471"/>
                  <a:gd name="connsiteX11" fmla="*/ 10054 w 162454"/>
                  <a:gd name="connsiteY11" fmla="*/ 39158 h 126471"/>
                  <a:gd name="connsiteX12" fmla="*/ 54504 w 162454"/>
                  <a:gd name="connsiteY12" fmla="*/ 1058 h 126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2454" h="126471">
                    <a:moveTo>
                      <a:pt x="54504" y="1058"/>
                    </a:moveTo>
                    <a:cubicBezTo>
                      <a:pt x="68791" y="0"/>
                      <a:pt x="82021" y="22754"/>
                      <a:pt x="95779" y="32808"/>
                    </a:cubicBezTo>
                    <a:cubicBezTo>
                      <a:pt x="109537" y="42862"/>
                      <a:pt x="126471" y="51329"/>
                      <a:pt x="137054" y="61383"/>
                    </a:cubicBezTo>
                    <a:cubicBezTo>
                      <a:pt x="147637" y="71437"/>
                      <a:pt x="156104" y="84666"/>
                      <a:pt x="159279" y="93133"/>
                    </a:cubicBezTo>
                    <a:cubicBezTo>
                      <a:pt x="162454" y="101600"/>
                      <a:pt x="158750" y="106891"/>
                      <a:pt x="156104" y="112183"/>
                    </a:cubicBezTo>
                    <a:cubicBezTo>
                      <a:pt x="153458" y="117475"/>
                      <a:pt x="152929" y="126471"/>
                      <a:pt x="143404" y="124883"/>
                    </a:cubicBezTo>
                    <a:cubicBezTo>
                      <a:pt x="133879" y="123296"/>
                      <a:pt x="113242" y="109537"/>
                      <a:pt x="98954" y="102658"/>
                    </a:cubicBezTo>
                    <a:cubicBezTo>
                      <a:pt x="84667" y="95779"/>
                      <a:pt x="69850" y="88900"/>
                      <a:pt x="57679" y="83608"/>
                    </a:cubicBezTo>
                    <a:cubicBezTo>
                      <a:pt x="45508" y="78316"/>
                      <a:pt x="34396" y="74612"/>
                      <a:pt x="25929" y="70908"/>
                    </a:cubicBezTo>
                    <a:cubicBezTo>
                      <a:pt x="17462" y="67204"/>
                      <a:pt x="6879" y="61383"/>
                      <a:pt x="6879" y="61383"/>
                    </a:cubicBezTo>
                    <a:cubicBezTo>
                      <a:pt x="2646" y="59266"/>
                      <a:pt x="0" y="61912"/>
                      <a:pt x="529" y="58208"/>
                    </a:cubicBezTo>
                    <a:cubicBezTo>
                      <a:pt x="1058" y="54504"/>
                      <a:pt x="5292" y="45508"/>
                      <a:pt x="10054" y="39158"/>
                    </a:cubicBezTo>
                    <a:cubicBezTo>
                      <a:pt x="14816" y="32808"/>
                      <a:pt x="40217" y="2116"/>
                      <a:pt x="54504" y="1058"/>
                    </a:cubicBezTo>
                    <a:close/>
                  </a:path>
                </a:pathLst>
              </a:custGeom>
              <a:solidFill>
                <a:srgbClr val="632523"/>
              </a:solidFill>
              <a:ln>
                <a:solidFill>
                  <a:srgbClr val="63252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2" name="フリーフォーム 21"/>
              <p:cNvSpPr/>
              <p:nvPr/>
            </p:nvSpPr>
            <p:spPr>
              <a:xfrm>
                <a:off x="5336646" y="3643312"/>
                <a:ext cx="141287" cy="249237"/>
              </a:xfrm>
              <a:custGeom>
                <a:avLst/>
                <a:gdLst>
                  <a:gd name="connsiteX0" fmla="*/ 86254 w 141287"/>
                  <a:gd name="connsiteY0" fmla="*/ 10583 h 249237"/>
                  <a:gd name="connsiteX1" fmla="*/ 57679 w 141287"/>
                  <a:gd name="connsiteY1" fmla="*/ 102658 h 249237"/>
                  <a:gd name="connsiteX2" fmla="*/ 41804 w 141287"/>
                  <a:gd name="connsiteY2" fmla="*/ 134408 h 249237"/>
                  <a:gd name="connsiteX3" fmla="*/ 41804 w 141287"/>
                  <a:gd name="connsiteY3" fmla="*/ 134408 h 249237"/>
                  <a:gd name="connsiteX4" fmla="*/ 19579 w 141287"/>
                  <a:gd name="connsiteY4" fmla="*/ 175683 h 249237"/>
                  <a:gd name="connsiteX5" fmla="*/ 10054 w 141287"/>
                  <a:gd name="connsiteY5" fmla="*/ 194733 h 249237"/>
                  <a:gd name="connsiteX6" fmla="*/ 529 w 141287"/>
                  <a:gd name="connsiteY6" fmla="*/ 207433 h 249237"/>
                  <a:gd name="connsiteX7" fmla="*/ 6879 w 141287"/>
                  <a:gd name="connsiteY7" fmla="*/ 229658 h 249237"/>
                  <a:gd name="connsiteX8" fmla="*/ 32279 w 141287"/>
                  <a:gd name="connsiteY8" fmla="*/ 245533 h 249237"/>
                  <a:gd name="connsiteX9" fmla="*/ 57679 w 141287"/>
                  <a:gd name="connsiteY9" fmla="*/ 245533 h 249237"/>
                  <a:gd name="connsiteX10" fmla="*/ 86254 w 141287"/>
                  <a:gd name="connsiteY10" fmla="*/ 223308 h 249237"/>
                  <a:gd name="connsiteX11" fmla="*/ 130704 w 141287"/>
                  <a:gd name="connsiteY11" fmla="*/ 150283 h 249237"/>
                  <a:gd name="connsiteX12" fmla="*/ 140229 w 141287"/>
                  <a:gd name="connsiteY12" fmla="*/ 96308 h 249237"/>
                  <a:gd name="connsiteX13" fmla="*/ 137054 w 141287"/>
                  <a:gd name="connsiteY13" fmla="*/ 48683 h 249237"/>
                  <a:gd name="connsiteX14" fmla="*/ 133879 w 141287"/>
                  <a:gd name="connsiteY14" fmla="*/ 39158 h 249237"/>
                  <a:gd name="connsiteX15" fmla="*/ 86254 w 141287"/>
                  <a:gd name="connsiteY15" fmla="*/ 10583 h 249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1287" h="249237">
                    <a:moveTo>
                      <a:pt x="86254" y="10583"/>
                    </a:moveTo>
                    <a:cubicBezTo>
                      <a:pt x="73554" y="21166"/>
                      <a:pt x="65087" y="82021"/>
                      <a:pt x="57679" y="102658"/>
                    </a:cubicBezTo>
                    <a:cubicBezTo>
                      <a:pt x="50271" y="123295"/>
                      <a:pt x="41804" y="134408"/>
                      <a:pt x="41804" y="134408"/>
                    </a:cubicBezTo>
                    <a:lnTo>
                      <a:pt x="41804" y="134408"/>
                    </a:lnTo>
                    <a:cubicBezTo>
                      <a:pt x="38100" y="141287"/>
                      <a:pt x="24871" y="165629"/>
                      <a:pt x="19579" y="175683"/>
                    </a:cubicBezTo>
                    <a:cubicBezTo>
                      <a:pt x="14287" y="185737"/>
                      <a:pt x="13229" y="189441"/>
                      <a:pt x="10054" y="194733"/>
                    </a:cubicBezTo>
                    <a:cubicBezTo>
                      <a:pt x="6879" y="200025"/>
                      <a:pt x="1058" y="201612"/>
                      <a:pt x="529" y="207433"/>
                    </a:cubicBezTo>
                    <a:cubicBezTo>
                      <a:pt x="0" y="213254"/>
                      <a:pt x="1587" y="223308"/>
                      <a:pt x="6879" y="229658"/>
                    </a:cubicBezTo>
                    <a:cubicBezTo>
                      <a:pt x="12171" y="236008"/>
                      <a:pt x="23812" y="242887"/>
                      <a:pt x="32279" y="245533"/>
                    </a:cubicBezTo>
                    <a:cubicBezTo>
                      <a:pt x="40746" y="248179"/>
                      <a:pt x="48683" y="249237"/>
                      <a:pt x="57679" y="245533"/>
                    </a:cubicBezTo>
                    <a:cubicBezTo>
                      <a:pt x="66675" y="241829"/>
                      <a:pt x="74083" y="239183"/>
                      <a:pt x="86254" y="223308"/>
                    </a:cubicBezTo>
                    <a:cubicBezTo>
                      <a:pt x="98425" y="207433"/>
                      <a:pt x="121708" y="171450"/>
                      <a:pt x="130704" y="150283"/>
                    </a:cubicBezTo>
                    <a:cubicBezTo>
                      <a:pt x="139700" y="129116"/>
                      <a:pt x="139171" y="113241"/>
                      <a:pt x="140229" y="96308"/>
                    </a:cubicBezTo>
                    <a:cubicBezTo>
                      <a:pt x="141287" y="79375"/>
                      <a:pt x="138112" y="58208"/>
                      <a:pt x="137054" y="48683"/>
                    </a:cubicBezTo>
                    <a:cubicBezTo>
                      <a:pt x="135996" y="39158"/>
                      <a:pt x="135466" y="43391"/>
                      <a:pt x="133879" y="39158"/>
                    </a:cubicBezTo>
                    <a:cubicBezTo>
                      <a:pt x="132292" y="34925"/>
                      <a:pt x="98954" y="0"/>
                      <a:pt x="86254" y="10583"/>
                    </a:cubicBezTo>
                    <a:close/>
                  </a:path>
                </a:pathLst>
              </a:custGeom>
              <a:solidFill>
                <a:schemeClr val="accent6">
                  <a:lumMod val="20000"/>
                  <a:lumOff val="80000"/>
                </a:schemeClr>
              </a:solidFill>
              <a:ln>
                <a:solidFill>
                  <a:schemeClr val="accent6">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3" name="フリーフォーム 22"/>
              <p:cNvSpPr/>
              <p:nvPr/>
            </p:nvSpPr>
            <p:spPr>
              <a:xfrm>
                <a:off x="5248804" y="3901545"/>
                <a:ext cx="95779" cy="83079"/>
              </a:xfrm>
              <a:custGeom>
                <a:avLst/>
                <a:gdLst>
                  <a:gd name="connsiteX0" fmla="*/ 40746 w 95779"/>
                  <a:gd name="connsiteY0" fmla="*/ 3175 h 83079"/>
                  <a:gd name="connsiteX1" fmla="*/ 5821 w 95779"/>
                  <a:gd name="connsiteY1" fmla="*/ 41275 h 83079"/>
                  <a:gd name="connsiteX2" fmla="*/ 5821 w 95779"/>
                  <a:gd name="connsiteY2" fmla="*/ 47625 h 83079"/>
                  <a:gd name="connsiteX3" fmla="*/ 15346 w 95779"/>
                  <a:gd name="connsiteY3" fmla="*/ 63500 h 83079"/>
                  <a:gd name="connsiteX4" fmla="*/ 53446 w 95779"/>
                  <a:gd name="connsiteY4" fmla="*/ 82550 h 83079"/>
                  <a:gd name="connsiteX5" fmla="*/ 78846 w 95779"/>
                  <a:gd name="connsiteY5" fmla="*/ 66675 h 83079"/>
                  <a:gd name="connsiteX6" fmla="*/ 85196 w 95779"/>
                  <a:gd name="connsiteY6" fmla="*/ 60325 h 83079"/>
                  <a:gd name="connsiteX7" fmla="*/ 94721 w 95779"/>
                  <a:gd name="connsiteY7" fmla="*/ 41275 h 83079"/>
                  <a:gd name="connsiteX8" fmla="*/ 91546 w 95779"/>
                  <a:gd name="connsiteY8" fmla="*/ 22225 h 83079"/>
                  <a:gd name="connsiteX9" fmla="*/ 40746 w 95779"/>
                  <a:gd name="connsiteY9" fmla="*/ 3175 h 83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779" h="83079">
                    <a:moveTo>
                      <a:pt x="40746" y="3175"/>
                    </a:moveTo>
                    <a:cubicBezTo>
                      <a:pt x="26459" y="6350"/>
                      <a:pt x="11642" y="33867"/>
                      <a:pt x="5821" y="41275"/>
                    </a:cubicBezTo>
                    <a:cubicBezTo>
                      <a:pt x="0" y="48683"/>
                      <a:pt x="4234" y="43921"/>
                      <a:pt x="5821" y="47625"/>
                    </a:cubicBezTo>
                    <a:cubicBezTo>
                      <a:pt x="7408" y="51329"/>
                      <a:pt x="7409" y="57679"/>
                      <a:pt x="15346" y="63500"/>
                    </a:cubicBezTo>
                    <a:cubicBezTo>
                      <a:pt x="23283" y="69321"/>
                      <a:pt x="42863" y="82021"/>
                      <a:pt x="53446" y="82550"/>
                    </a:cubicBezTo>
                    <a:cubicBezTo>
                      <a:pt x="64029" y="83079"/>
                      <a:pt x="73554" y="70379"/>
                      <a:pt x="78846" y="66675"/>
                    </a:cubicBezTo>
                    <a:cubicBezTo>
                      <a:pt x="84138" y="62971"/>
                      <a:pt x="82550" y="64558"/>
                      <a:pt x="85196" y="60325"/>
                    </a:cubicBezTo>
                    <a:cubicBezTo>
                      <a:pt x="87842" y="56092"/>
                      <a:pt x="93663" y="47625"/>
                      <a:pt x="94721" y="41275"/>
                    </a:cubicBezTo>
                    <a:cubicBezTo>
                      <a:pt x="95779" y="34925"/>
                      <a:pt x="94192" y="27517"/>
                      <a:pt x="91546" y="22225"/>
                    </a:cubicBezTo>
                    <a:cubicBezTo>
                      <a:pt x="88900" y="16933"/>
                      <a:pt x="55033" y="0"/>
                      <a:pt x="40746" y="3175"/>
                    </a:cubicBezTo>
                    <a:close/>
                  </a:path>
                </a:pathLst>
              </a:custGeom>
              <a:solidFill>
                <a:srgbClr val="FDEADA"/>
              </a:solidFill>
              <a:ln>
                <a:solidFill>
                  <a:srgbClr val="FDEAD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4" name="円/楕円 23"/>
              <p:cNvSpPr/>
              <p:nvPr/>
            </p:nvSpPr>
            <p:spPr>
              <a:xfrm>
                <a:off x="5248804" y="3391429"/>
                <a:ext cx="45719" cy="66146"/>
              </a:xfrm>
              <a:prstGeom prst="ellipse">
                <a:avLst/>
              </a:prstGeom>
              <a:solidFill>
                <a:schemeClr val="bg1"/>
              </a:solidFill>
              <a:ln>
                <a:solidFill>
                  <a:srgbClr val="FDEAD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5" name="円/楕円 24"/>
              <p:cNvSpPr/>
              <p:nvPr/>
            </p:nvSpPr>
            <p:spPr>
              <a:xfrm>
                <a:off x="4688206" y="3400425"/>
                <a:ext cx="45719" cy="66146"/>
              </a:xfrm>
              <a:prstGeom prst="ellipse">
                <a:avLst/>
              </a:prstGeom>
              <a:solidFill>
                <a:schemeClr val="bg1"/>
              </a:solidFill>
              <a:ln>
                <a:solidFill>
                  <a:srgbClr val="FDEAD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sp>
          <p:nvSpPr>
            <p:cNvPr id="8" name="星 4 7"/>
            <p:cNvSpPr/>
            <p:nvPr/>
          </p:nvSpPr>
          <p:spPr>
            <a:xfrm>
              <a:off x="3730096" y="2590800"/>
              <a:ext cx="232834" cy="278871"/>
            </a:xfrm>
            <a:prstGeom prst="star4">
              <a:avLst/>
            </a:prstGeom>
            <a:solidFill>
              <a:srgbClr val="FFFF00"/>
            </a:solidFill>
            <a:ln>
              <a:solidFill>
                <a:schemeClr val="accent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9" name="星 4 8"/>
            <p:cNvSpPr/>
            <p:nvPr/>
          </p:nvSpPr>
          <p:spPr>
            <a:xfrm>
              <a:off x="3997326" y="2816754"/>
              <a:ext cx="232834" cy="278871"/>
            </a:xfrm>
            <a:prstGeom prst="star4">
              <a:avLst/>
            </a:prstGeom>
            <a:solidFill>
              <a:srgbClr val="FFFF00"/>
            </a:solidFill>
            <a:ln>
              <a:solidFill>
                <a:schemeClr val="accent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星 4 9"/>
            <p:cNvSpPr/>
            <p:nvPr/>
          </p:nvSpPr>
          <p:spPr>
            <a:xfrm>
              <a:off x="2721505" y="2631546"/>
              <a:ext cx="232834" cy="278871"/>
            </a:xfrm>
            <a:prstGeom prst="star4">
              <a:avLst/>
            </a:prstGeom>
            <a:solidFill>
              <a:srgbClr val="FFFF00"/>
            </a:solidFill>
            <a:ln>
              <a:solidFill>
                <a:schemeClr val="accent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1" name="星 4 10"/>
            <p:cNvSpPr/>
            <p:nvPr/>
          </p:nvSpPr>
          <p:spPr>
            <a:xfrm>
              <a:off x="2488671" y="2994818"/>
              <a:ext cx="232834" cy="278871"/>
            </a:xfrm>
            <a:prstGeom prst="star4">
              <a:avLst/>
            </a:prstGeom>
            <a:solidFill>
              <a:srgbClr val="FFFF00"/>
            </a:solidFill>
            <a:ln>
              <a:solidFill>
                <a:schemeClr val="accent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sp>
        <p:nvSpPr>
          <p:cNvPr id="26" name="正方形/長方形 25">
            <a:extLst>
              <a:ext uri="{FF2B5EF4-FFF2-40B4-BE49-F238E27FC236}">
                <a16:creationId xmlns:a16="http://schemas.microsoft.com/office/drawing/2014/main" id="{20A19452-A24D-4758-91A0-D1F383C249CE}"/>
              </a:ext>
            </a:extLst>
          </p:cNvPr>
          <p:cNvSpPr/>
          <p:nvPr/>
        </p:nvSpPr>
        <p:spPr>
          <a:xfrm>
            <a:off x="444571" y="4824086"/>
            <a:ext cx="1623937" cy="400110"/>
          </a:xfrm>
          <a:prstGeom prst="rect">
            <a:avLst/>
          </a:prstGeom>
          <a:ln w="28575" cap="flat" cmpd="sng" algn="ctr">
            <a:noFill/>
            <a:prstDash val="solid"/>
            <a:round/>
            <a:headEnd type="none" w="med" len="med"/>
            <a:tailEnd type="none" w="med" len="med"/>
          </a:ln>
        </p:spPr>
        <p:txBody>
          <a:bodyPr wrap="none" anchor="ctr">
            <a:spAutoFit/>
          </a:bodyPr>
          <a:lstStyle/>
          <a:p>
            <a:pPr algn="ctr"/>
            <a:r>
              <a:rPr lang="ja-JP" altLang="en-US" sz="2000" i="1" dirty="0">
                <a:solidFill>
                  <a:srgbClr val="000000"/>
                </a:solidFill>
                <a:latin typeface="Times New Roman"/>
                <a:cs typeface="Times New Roman"/>
              </a:rPr>
              <a:t>キラー</a:t>
            </a:r>
            <a:r>
              <a:rPr lang="en-US" altLang="ja-JP" sz="2000" i="1" dirty="0">
                <a:solidFill>
                  <a:srgbClr val="000000"/>
                </a:solidFill>
                <a:latin typeface="Times New Roman"/>
                <a:cs typeface="Times New Roman"/>
              </a:rPr>
              <a:t>T</a:t>
            </a:r>
            <a:r>
              <a:rPr lang="ja-JP" altLang="en-US" sz="2000" i="1" dirty="0">
                <a:solidFill>
                  <a:srgbClr val="000000"/>
                </a:solidFill>
                <a:latin typeface="Times New Roman"/>
                <a:cs typeface="Times New Roman"/>
              </a:rPr>
              <a:t>細胞</a:t>
            </a:r>
            <a:endParaRPr lang="en-US" altLang="ja-JP" sz="2000" i="1" dirty="0">
              <a:solidFill>
                <a:srgbClr val="000000"/>
              </a:solidFill>
              <a:latin typeface="Times New Roman"/>
              <a:cs typeface="Times New Roman"/>
            </a:endParaRPr>
          </a:p>
        </p:txBody>
      </p:sp>
      <p:grpSp>
        <p:nvGrpSpPr>
          <p:cNvPr id="27" name="図形グループ 26"/>
          <p:cNvGrpSpPr/>
          <p:nvPr/>
        </p:nvGrpSpPr>
        <p:grpSpPr>
          <a:xfrm>
            <a:off x="3703066" y="2471503"/>
            <a:ext cx="2511424" cy="2352583"/>
            <a:chOff x="4324569" y="3432501"/>
            <a:chExt cx="2511424" cy="2352583"/>
          </a:xfrm>
        </p:grpSpPr>
        <p:sp>
          <p:nvSpPr>
            <p:cNvPr id="28" name="フリーフォーム 27"/>
            <p:cNvSpPr/>
            <p:nvPr/>
          </p:nvSpPr>
          <p:spPr>
            <a:xfrm>
              <a:off x="5310036" y="3699108"/>
              <a:ext cx="1023749" cy="2085976"/>
            </a:xfrm>
            <a:custGeom>
              <a:avLst/>
              <a:gdLst>
                <a:gd name="connsiteX0" fmla="*/ 0 w 933979"/>
                <a:gd name="connsiteY0" fmla="*/ 0 h 1866900"/>
                <a:gd name="connsiteX1" fmla="*/ 123825 w 933979"/>
                <a:gd name="connsiteY1" fmla="*/ 298450 h 1866900"/>
                <a:gd name="connsiteX2" fmla="*/ 292100 w 933979"/>
                <a:gd name="connsiteY2" fmla="*/ 193675 h 1866900"/>
                <a:gd name="connsiteX3" fmla="*/ 377825 w 933979"/>
                <a:gd name="connsiteY3" fmla="*/ 371475 h 1866900"/>
                <a:gd name="connsiteX4" fmla="*/ 635000 w 933979"/>
                <a:gd name="connsiteY4" fmla="*/ 250825 h 1866900"/>
                <a:gd name="connsiteX5" fmla="*/ 520700 w 933979"/>
                <a:gd name="connsiteY5" fmla="*/ 552450 h 1866900"/>
                <a:gd name="connsiteX6" fmla="*/ 704850 w 933979"/>
                <a:gd name="connsiteY6" fmla="*/ 603250 h 1866900"/>
                <a:gd name="connsiteX7" fmla="*/ 669925 w 933979"/>
                <a:gd name="connsiteY7" fmla="*/ 790575 h 1866900"/>
                <a:gd name="connsiteX8" fmla="*/ 933450 w 933979"/>
                <a:gd name="connsiteY8" fmla="*/ 876300 h 1866900"/>
                <a:gd name="connsiteX9" fmla="*/ 673100 w 933979"/>
                <a:gd name="connsiteY9" fmla="*/ 1003300 h 1866900"/>
                <a:gd name="connsiteX10" fmla="*/ 714375 w 933979"/>
                <a:gd name="connsiteY10" fmla="*/ 1190625 h 1866900"/>
                <a:gd name="connsiteX11" fmla="*/ 590550 w 933979"/>
                <a:gd name="connsiteY11" fmla="*/ 1270000 h 1866900"/>
                <a:gd name="connsiteX12" fmla="*/ 688975 w 933979"/>
                <a:gd name="connsiteY12" fmla="*/ 1511300 h 1866900"/>
                <a:gd name="connsiteX13" fmla="*/ 412750 w 933979"/>
                <a:gd name="connsiteY13" fmla="*/ 1441450 h 1866900"/>
                <a:gd name="connsiteX14" fmla="*/ 333375 w 933979"/>
                <a:gd name="connsiteY14" fmla="*/ 1628775 h 1866900"/>
                <a:gd name="connsiteX15" fmla="*/ 171450 w 933979"/>
                <a:gd name="connsiteY15" fmla="*/ 1539875 h 1866900"/>
                <a:gd name="connsiteX16" fmla="*/ 63500 w 933979"/>
                <a:gd name="connsiteY16" fmla="*/ 1866900 h 1866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33979" h="1866900">
                  <a:moveTo>
                    <a:pt x="0" y="0"/>
                  </a:moveTo>
                  <a:cubicBezTo>
                    <a:pt x="37571" y="133085"/>
                    <a:pt x="75142" y="266171"/>
                    <a:pt x="123825" y="298450"/>
                  </a:cubicBezTo>
                  <a:cubicBezTo>
                    <a:pt x="172508" y="330729"/>
                    <a:pt x="249767" y="181504"/>
                    <a:pt x="292100" y="193675"/>
                  </a:cubicBezTo>
                  <a:cubicBezTo>
                    <a:pt x="334433" y="205846"/>
                    <a:pt x="320675" y="361950"/>
                    <a:pt x="377825" y="371475"/>
                  </a:cubicBezTo>
                  <a:cubicBezTo>
                    <a:pt x="434975" y="381000"/>
                    <a:pt x="611188" y="220663"/>
                    <a:pt x="635000" y="250825"/>
                  </a:cubicBezTo>
                  <a:cubicBezTo>
                    <a:pt x="658812" y="280987"/>
                    <a:pt x="509058" y="493713"/>
                    <a:pt x="520700" y="552450"/>
                  </a:cubicBezTo>
                  <a:cubicBezTo>
                    <a:pt x="532342" y="611188"/>
                    <a:pt x="679979" y="563563"/>
                    <a:pt x="704850" y="603250"/>
                  </a:cubicBezTo>
                  <a:cubicBezTo>
                    <a:pt x="729721" y="642937"/>
                    <a:pt x="631825" y="745067"/>
                    <a:pt x="669925" y="790575"/>
                  </a:cubicBezTo>
                  <a:cubicBezTo>
                    <a:pt x="708025" y="836083"/>
                    <a:pt x="932921" y="840846"/>
                    <a:pt x="933450" y="876300"/>
                  </a:cubicBezTo>
                  <a:cubicBezTo>
                    <a:pt x="933979" y="911754"/>
                    <a:pt x="709612" y="950913"/>
                    <a:pt x="673100" y="1003300"/>
                  </a:cubicBezTo>
                  <a:cubicBezTo>
                    <a:pt x="636588" y="1055687"/>
                    <a:pt x="728133" y="1146175"/>
                    <a:pt x="714375" y="1190625"/>
                  </a:cubicBezTo>
                  <a:cubicBezTo>
                    <a:pt x="700617" y="1235075"/>
                    <a:pt x="594783" y="1216554"/>
                    <a:pt x="590550" y="1270000"/>
                  </a:cubicBezTo>
                  <a:cubicBezTo>
                    <a:pt x="586317" y="1323446"/>
                    <a:pt x="718608" y="1482725"/>
                    <a:pt x="688975" y="1511300"/>
                  </a:cubicBezTo>
                  <a:cubicBezTo>
                    <a:pt x="659342" y="1539875"/>
                    <a:pt x="472017" y="1421871"/>
                    <a:pt x="412750" y="1441450"/>
                  </a:cubicBezTo>
                  <a:cubicBezTo>
                    <a:pt x="353483" y="1461029"/>
                    <a:pt x="373592" y="1612371"/>
                    <a:pt x="333375" y="1628775"/>
                  </a:cubicBezTo>
                  <a:cubicBezTo>
                    <a:pt x="293158" y="1645179"/>
                    <a:pt x="216429" y="1500188"/>
                    <a:pt x="171450" y="1539875"/>
                  </a:cubicBezTo>
                  <a:cubicBezTo>
                    <a:pt x="126471" y="1579562"/>
                    <a:pt x="81492" y="1813983"/>
                    <a:pt x="63500" y="1866900"/>
                  </a:cubicBezTo>
                </a:path>
              </a:pathLst>
            </a:custGeom>
            <a:solidFill>
              <a:schemeClr val="accent4">
                <a:lumMod val="75000"/>
              </a:schemeClr>
            </a:solidFill>
            <a:ln>
              <a:solidFill>
                <a:schemeClr val="accent4">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29" name="フリーフォーム 28"/>
            <p:cNvSpPr/>
            <p:nvPr/>
          </p:nvSpPr>
          <p:spPr>
            <a:xfrm>
              <a:off x="4352990" y="3720393"/>
              <a:ext cx="1026649" cy="2025667"/>
            </a:xfrm>
            <a:custGeom>
              <a:avLst/>
              <a:gdLst>
                <a:gd name="connsiteX0" fmla="*/ 936625 w 936625"/>
                <a:gd name="connsiteY0" fmla="*/ 1812925 h 1812925"/>
                <a:gd name="connsiteX1" fmla="*/ 812800 w 936625"/>
                <a:gd name="connsiteY1" fmla="*/ 1533525 h 1812925"/>
                <a:gd name="connsiteX2" fmla="*/ 654050 w 936625"/>
                <a:gd name="connsiteY2" fmla="*/ 1635125 h 1812925"/>
                <a:gd name="connsiteX3" fmla="*/ 565150 w 936625"/>
                <a:gd name="connsiteY3" fmla="*/ 1473200 h 1812925"/>
                <a:gd name="connsiteX4" fmla="*/ 269875 w 936625"/>
                <a:gd name="connsiteY4" fmla="*/ 1597025 h 1812925"/>
                <a:gd name="connsiteX5" fmla="*/ 409575 w 936625"/>
                <a:gd name="connsiteY5" fmla="*/ 1266825 h 1812925"/>
                <a:gd name="connsiteX6" fmla="*/ 390525 w 936625"/>
                <a:gd name="connsiteY6" fmla="*/ 1263650 h 1812925"/>
                <a:gd name="connsiteX7" fmla="*/ 212725 w 936625"/>
                <a:gd name="connsiteY7" fmla="*/ 1212850 h 1812925"/>
                <a:gd name="connsiteX8" fmla="*/ 263525 w 936625"/>
                <a:gd name="connsiteY8" fmla="*/ 1050925 h 1812925"/>
                <a:gd name="connsiteX9" fmla="*/ 0 w 936625"/>
                <a:gd name="connsiteY9" fmla="*/ 962025 h 1812925"/>
                <a:gd name="connsiteX10" fmla="*/ 263525 w 936625"/>
                <a:gd name="connsiteY10" fmla="*/ 800100 h 1812925"/>
                <a:gd name="connsiteX11" fmla="*/ 209550 w 936625"/>
                <a:gd name="connsiteY11" fmla="*/ 628650 h 1812925"/>
                <a:gd name="connsiteX12" fmla="*/ 358775 w 936625"/>
                <a:gd name="connsiteY12" fmla="*/ 571500 h 1812925"/>
                <a:gd name="connsiteX13" fmla="*/ 222250 w 936625"/>
                <a:gd name="connsiteY13" fmla="*/ 292100 h 1812925"/>
                <a:gd name="connsiteX14" fmla="*/ 530225 w 936625"/>
                <a:gd name="connsiteY14" fmla="*/ 396875 h 1812925"/>
                <a:gd name="connsiteX15" fmla="*/ 574675 w 936625"/>
                <a:gd name="connsiteY15" fmla="*/ 171450 h 1812925"/>
                <a:gd name="connsiteX16" fmla="*/ 781050 w 936625"/>
                <a:gd name="connsiteY16" fmla="*/ 273050 h 1812925"/>
                <a:gd name="connsiteX17" fmla="*/ 876300 w 936625"/>
                <a:gd name="connsiteY17" fmla="*/ 0 h 1812925"/>
                <a:gd name="connsiteX18" fmla="*/ 876300 w 936625"/>
                <a:gd name="connsiteY18" fmla="*/ 0 h 1812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36625" h="1812925">
                  <a:moveTo>
                    <a:pt x="936625" y="1812925"/>
                  </a:moveTo>
                  <a:cubicBezTo>
                    <a:pt x="898260" y="1688041"/>
                    <a:pt x="859896" y="1563158"/>
                    <a:pt x="812800" y="1533525"/>
                  </a:cubicBezTo>
                  <a:cubicBezTo>
                    <a:pt x="765704" y="1503892"/>
                    <a:pt x="695325" y="1645179"/>
                    <a:pt x="654050" y="1635125"/>
                  </a:cubicBezTo>
                  <a:cubicBezTo>
                    <a:pt x="612775" y="1625071"/>
                    <a:pt x="629179" y="1479550"/>
                    <a:pt x="565150" y="1473200"/>
                  </a:cubicBezTo>
                  <a:cubicBezTo>
                    <a:pt x="501121" y="1466850"/>
                    <a:pt x="295804" y="1631421"/>
                    <a:pt x="269875" y="1597025"/>
                  </a:cubicBezTo>
                  <a:cubicBezTo>
                    <a:pt x="243946" y="1562629"/>
                    <a:pt x="389467" y="1322388"/>
                    <a:pt x="409575" y="1266825"/>
                  </a:cubicBezTo>
                  <a:cubicBezTo>
                    <a:pt x="429683" y="1211263"/>
                    <a:pt x="423333" y="1272646"/>
                    <a:pt x="390525" y="1263650"/>
                  </a:cubicBezTo>
                  <a:cubicBezTo>
                    <a:pt x="357717" y="1254654"/>
                    <a:pt x="233892" y="1248304"/>
                    <a:pt x="212725" y="1212850"/>
                  </a:cubicBezTo>
                  <a:cubicBezTo>
                    <a:pt x="191558" y="1177396"/>
                    <a:pt x="298979" y="1092729"/>
                    <a:pt x="263525" y="1050925"/>
                  </a:cubicBezTo>
                  <a:cubicBezTo>
                    <a:pt x="228071" y="1009121"/>
                    <a:pt x="0" y="1003829"/>
                    <a:pt x="0" y="962025"/>
                  </a:cubicBezTo>
                  <a:cubicBezTo>
                    <a:pt x="0" y="920221"/>
                    <a:pt x="228600" y="855663"/>
                    <a:pt x="263525" y="800100"/>
                  </a:cubicBezTo>
                  <a:cubicBezTo>
                    <a:pt x="298450" y="744538"/>
                    <a:pt x="193675" y="666750"/>
                    <a:pt x="209550" y="628650"/>
                  </a:cubicBezTo>
                  <a:cubicBezTo>
                    <a:pt x="225425" y="590550"/>
                    <a:pt x="356658" y="627592"/>
                    <a:pt x="358775" y="571500"/>
                  </a:cubicBezTo>
                  <a:cubicBezTo>
                    <a:pt x="360892" y="515408"/>
                    <a:pt x="193675" y="321204"/>
                    <a:pt x="222250" y="292100"/>
                  </a:cubicBezTo>
                  <a:cubicBezTo>
                    <a:pt x="250825" y="262996"/>
                    <a:pt x="471488" y="416983"/>
                    <a:pt x="530225" y="396875"/>
                  </a:cubicBezTo>
                  <a:cubicBezTo>
                    <a:pt x="588962" y="376767"/>
                    <a:pt x="532871" y="192088"/>
                    <a:pt x="574675" y="171450"/>
                  </a:cubicBezTo>
                  <a:cubicBezTo>
                    <a:pt x="616479" y="150813"/>
                    <a:pt x="730779" y="301625"/>
                    <a:pt x="781050" y="273050"/>
                  </a:cubicBezTo>
                  <a:cubicBezTo>
                    <a:pt x="831321" y="244475"/>
                    <a:pt x="876300" y="0"/>
                    <a:pt x="876300" y="0"/>
                  </a:cubicBezTo>
                  <a:lnTo>
                    <a:pt x="876300" y="0"/>
                  </a:lnTo>
                </a:path>
              </a:pathLst>
            </a:custGeom>
            <a:solidFill>
              <a:schemeClr val="accent4">
                <a:lumMod val="75000"/>
              </a:schemeClr>
            </a:solidFill>
            <a:ln>
              <a:solidFill>
                <a:schemeClr val="accent4">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30" name="フリーフォーム 29"/>
            <p:cNvSpPr/>
            <p:nvPr/>
          </p:nvSpPr>
          <p:spPr>
            <a:xfrm>
              <a:off x="5408640" y="4341220"/>
              <a:ext cx="296395" cy="289127"/>
            </a:xfrm>
            <a:custGeom>
              <a:avLst/>
              <a:gdLst>
                <a:gd name="connsiteX0" fmla="*/ 14817 w 270405"/>
                <a:gd name="connsiteY0" fmla="*/ 206375 h 258762"/>
                <a:gd name="connsiteX1" fmla="*/ 176742 w 270405"/>
                <a:gd name="connsiteY1" fmla="*/ 19050 h 258762"/>
                <a:gd name="connsiteX2" fmla="*/ 256117 w 270405"/>
                <a:gd name="connsiteY2" fmla="*/ 92075 h 258762"/>
                <a:gd name="connsiteX3" fmla="*/ 262467 w 270405"/>
                <a:gd name="connsiteY3" fmla="*/ 152400 h 258762"/>
                <a:gd name="connsiteX4" fmla="*/ 214842 w 270405"/>
                <a:gd name="connsiteY4" fmla="*/ 209550 h 258762"/>
                <a:gd name="connsiteX5" fmla="*/ 144992 w 270405"/>
                <a:gd name="connsiteY5" fmla="*/ 254000 h 258762"/>
                <a:gd name="connsiteX6" fmla="*/ 87842 w 270405"/>
                <a:gd name="connsiteY6" fmla="*/ 238125 h 258762"/>
                <a:gd name="connsiteX7" fmla="*/ 14817 w 270405"/>
                <a:gd name="connsiteY7" fmla="*/ 206375 h 258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0405" h="258762">
                  <a:moveTo>
                    <a:pt x="14817" y="206375"/>
                  </a:moveTo>
                  <a:cubicBezTo>
                    <a:pt x="29634" y="169863"/>
                    <a:pt x="136525" y="38100"/>
                    <a:pt x="176742" y="19050"/>
                  </a:cubicBezTo>
                  <a:cubicBezTo>
                    <a:pt x="216959" y="0"/>
                    <a:pt x="241829" y="69850"/>
                    <a:pt x="256117" y="92075"/>
                  </a:cubicBezTo>
                  <a:cubicBezTo>
                    <a:pt x="270405" y="114300"/>
                    <a:pt x="269346" y="132821"/>
                    <a:pt x="262467" y="152400"/>
                  </a:cubicBezTo>
                  <a:cubicBezTo>
                    <a:pt x="255588" y="171979"/>
                    <a:pt x="234421" y="192617"/>
                    <a:pt x="214842" y="209550"/>
                  </a:cubicBezTo>
                  <a:cubicBezTo>
                    <a:pt x="195263" y="226483"/>
                    <a:pt x="166159" y="249238"/>
                    <a:pt x="144992" y="254000"/>
                  </a:cubicBezTo>
                  <a:cubicBezTo>
                    <a:pt x="123825" y="258762"/>
                    <a:pt x="109008" y="245004"/>
                    <a:pt x="87842" y="238125"/>
                  </a:cubicBezTo>
                  <a:cubicBezTo>
                    <a:pt x="66676" y="231246"/>
                    <a:pt x="0" y="242887"/>
                    <a:pt x="14817" y="206375"/>
                  </a:cubicBezTo>
                  <a:close/>
                </a:path>
              </a:pathLst>
            </a:cu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1" name="フリーフォーム 30"/>
            <p:cNvSpPr/>
            <p:nvPr/>
          </p:nvSpPr>
          <p:spPr>
            <a:xfrm>
              <a:off x="4974201" y="4386747"/>
              <a:ext cx="298134" cy="246556"/>
            </a:xfrm>
            <a:custGeom>
              <a:avLst/>
              <a:gdLst>
                <a:gd name="connsiteX0" fmla="*/ 42862 w 271991"/>
                <a:gd name="connsiteY0" fmla="*/ 16404 h 220662"/>
                <a:gd name="connsiteX1" fmla="*/ 246062 w 271991"/>
                <a:gd name="connsiteY1" fmla="*/ 175154 h 220662"/>
                <a:gd name="connsiteX2" fmla="*/ 198437 w 271991"/>
                <a:gd name="connsiteY2" fmla="*/ 206904 h 220662"/>
                <a:gd name="connsiteX3" fmla="*/ 103187 w 271991"/>
                <a:gd name="connsiteY3" fmla="*/ 213254 h 220662"/>
                <a:gd name="connsiteX4" fmla="*/ 17462 w 271991"/>
                <a:gd name="connsiteY4" fmla="*/ 162454 h 220662"/>
                <a:gd name="connsiteX5" fmla="*/ 1587 w 271991"/>
                <a:gd name="connsiteY5" fmla="*/ 111654 h 220662"/>
                <a:gd name="connsiteX6" fmla="*/ 7937 w 271991"/>
                <a:gd name="connsiteY6" fmla="*/ 76729 h 220662"/>
                <a:gd name="connsiteX7" fmla="*/ 42862 w 271991"/>
                <a:gd name="connsiteY7" fmla="*/ 16404 h 220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1991" h="220662">
                  <a:moveTo>
                    <a:pt x="42862" y="16404"/>
                  </a:moveTo>
                  <a:cubicBezTo>
                    <a:pt x="82549" y="32808"/>
                    <a:pt x="220133" y="143404"/>
                    <a:pt x="246062" y="175154"/>
                  </a:cubicBezTo>
                  <a:cubicBezTo>
                    <a:pt x="271991" y="206904"/>
                    <a:pt x="222249" y="200554"/>
                    <a:pt x="198437" y="206904"/>
                  </a:cubicBezTo>
                  <a:cubicBezTo>
                    <a:pt x="174625" y="213254"/>
                    <a:pt x="133349" y="220662"/>
                    <a:pt x="103187" y="213254"/>
                  </a:cubicBezTo>
                  <a:cubicBezTo>
                    <a:pt x="73025" y="205846"/>
                    <a:pt x="34395" y="179387"/>
                    <a:pt x="17462" y="162454"/>
                  </a:cubicBezTo>
                  <a:cubicBezTo>
                    <a:pt x="529" y="145521"/>
                    <a:pt x="3174" y="125941"/>
                    <a:pt x="1587" y="111654"/>
                  </a:cubicBezTo>
                  <a:cubicBezTo>
                    <a:pt x="0" y="97367"/>
                    <a:pt x="2645" y="92604"/>
                    <a:pt x="7937" y="76729"/>
                  </a:cubicBezTo>
                  <a:cubicBezTo>
                    <a:pt x="13229" y="60854"/>
                    <a:pt x="3175" y="0"/>
                    <a:pt x="42862" y="16404"/>
                  </a:cubicBezTo>
                  <a:close/>
                </a:path>
              </a:pathLst>
            </a:custGeom>
            <a:solidFill>
              <a:srgbClr val="FFFFF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2" name="フリーフォーム 31"/>
            <p:cNvSpPr/>
            <p:nvPr/>
          </p:nvSpPr>
          <p:spPr>
            <a:xfrm>
              <a:off x="4925478" y="4684744"/>
              <a:ext cx="823639" cy="370130"/>
            </a:xfrm>
            <a:custGeom>
              <a:avLst/>
              <a:gdLst>
                <a:gd name="connsiteX0" fmla="*/ 23812 w 751416"/>
                <a:gd name="connsiteY0" fmla="*/ 67204 h 331258"/>
                <a:gd name="connsiteX1" fmla="*/ 185737 w 751416"/>
                <a:gd name="connsiteY1" fmla="*/ 105304 h 331258"/>
                <a:gd name="connsiteX2" fmla="*/ 312737 w 751416"/>
                <a:gd name="connsiteY2" fmla="*/ 108479 h 331258"/>
                <a:gd name="connsiteX3" fmla="*/ 544512 w 751416"/>
                <a:gd name="connsiteY3" fmla="*/ 73554 h 331258"/>
                <a:gd name="connsiteX4" fmla="*/ 608012 w 751416"/>
                <a:gd name="connsiteY4" fmla="*/ 57679 h 331258"/>
                <a:gd name="connsiteX5" fmla="*/ 728662 w 751416"/>
                <a:gd name="connsiteY5" fmla="*/ 529 h 331258"/>
                <a:gd name="connsiteX6" fmla="*/ 744537 w 751416"/>
                <a:gd name="connsiteY6" fmla="*/ 54504 h 331258"/>
                <a:gd name="connsiteX7" fmla="*/ 719137 w 751416"/>
                <a:gd name="connsiteY7" fmla="*/ 143404 h 331258"/>
                <a:gd name="connsiteX8" fmla="*/ 684212 w 751416"/>
                <a:gd name="connsiteY8" fmla="*/ 200554 h 331258"/>
                <a:gd name="connsiteX9" fmla="*/ 582612 w 751416"/>
                <a:gd name="connsiteY9" fmla="*/ 273579 h 331258"/>
                <a:gd name="connsiteX10" fmla="*/ 455612 w 751416"/>
                <a:gd name="connsiteY10" fmla="*/ 318029 h 331258"/>
                <a:gd name="connsiteX11" fmla="*/ 322262 w 751416"/>
                <a:gd name="connsiteY11" fmla="*/ 327554 h 331258"/>
                <a:gd name="connsiteX12" fmla="*/ 214312 w 751416"/>
                <a:gd name="connsiteY12" fmla="*/ 295804 h 331258"/>
                <a:gd name="connsiteX13" fmla="*/ 106362 w 751416"/>
                <a:gd name="connsiteY13" fmla="*/ 241829 h 331258"/>
                <a:gd name="connsiteX14" fmla="*/ 42862 w 751416"/>
                <a:gd name="connsiteY14" fmla="*/ 184679 h 331258"/>
                <a:gd name="connsiteX15" fmla="*/ 23812 w 751416"/>
                <a:gd name="connsiteY15" fmla="*/ 67204 h 33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1416" h="331258">
                  <a:moveTo>
                    <a:pt x="23812" y="67204"/>
                  </a:moveTo>
                  <a:cubicBezTo>
                    <a:pt x="47624" y="53975"/>
                    <a:pt x="137583" y="98425"/>
                    <a:pt x="185737" y="105304"/>
                  </a:cubicBezTo>
                  <a:cubicBezTo>
                    <a:pt x="233891" y="112183"/>
                    <a:pt x="252941" y="113771"/>
                    <a:pt x="312737" y="108479"/>
                  </a:cubicBezTo>
                  <a:cubicBezTo>
                    <a:pt x="372533" y="103187"/>
                    <a:pt x="495299" y="82021"/>
                    <a:pt x="544512" y="73554"/>
                  </a:cubicBezTo>
                  <a:cubicBezTo>
                    <a:pt x="593725" y="65087"/>
                    <a:pt x="577320" y="69850"/>
                    <a:pt x="608012" y="57679"/>
                  </a:cubicBezTo>
                  <a:cubicBezTo>
                    <a:pt x="638704" y="45508"/>
                    <a:pt x="705908" y="1058"/>
                    <a:pt x="728662" y="529"/>
                  </a:cubicBezTo>
                  <a:cubicBezTo>
                    <a:pt x="751416" y="0"/>
                    <a:pt x="746125" y="30691"/>
                    <a:pt x="744537" y="54504"/>
                  </a:cubicBezTo>
                  <a:cubicBezTo>
                    <a:pt x="742949" y="78317"/>
                    <a:pt x="729191" y="119062"/>
                    <a:pt x="719137" y="143404"/>
                  </a:cubicBezTo>
                  <a:cubicBezTo>
                    <a:pt x="709083" y="167746"/>
                    <a:pt x="706966" y="178858"/>
                    <a:pt x="684212" y="200554"/>
                  </a:cubicBezTo>
                  <a:cubicBezTo>
                    <a:pt x="661458" y="222250"/>
                    <a:pt x="620712" y="254000"/>
                    <a:pt x="582612" y="273579"/>
                  </a:cubicBezTo>
                  <a:cubicBezTo>
                    <a:pt x="544512" y="293158"/>
                    <a:pt x="499004" y="309033"/>
                    <a:pt x="455612" y="318029"/>
                  </a:cubicBezTo>
                  <a:cubicBezTo>
                    <a:pt x="412220" y="327025"/>
                    <a:pt x="362479" y="331258"/>
                    <a:pt x="322262" y="327554"/>
                  </a:cubicBezTo>
                  <a:cubicBezTo>
                    <a:pt x="282045" y="323850"/>
                    <a:pt x="250295" y="310091"/>
                    <a:pt x="214312" y="295804"/>
                  </a:cubicBezTo>
                  <a:cubicBezTo>
                    <a:pt x="178329" y="281517"/>
                    <a:pt x="134937" y="260350"/>
                    <a:pt x="106362" y="241829"/>
                  </a:cubicBezTo>
                  <a:cubicBezTo>
                    <a:pt x="77787" y="223308"/>
                    <a:pt x="56091" y="210608"/>
                    <a:pt x="42862" y="184679"/>
                  </a:cubicBezTo>
                  <a:cubicBezTo>
                    <a:pt x="29633" y="158750"/>
                    <a:pt x="0" y="80433"/>
                    <a:pt x="23812" y="67204"/>
                  </a:cubicBezTo>
                  <a:close/>
                </a:path>
              </a:pathLst>
            </a:custGeom>
            <a:solidFill>
              <a:schemeClr val="accent2">
                <a:lumMod val="60000"/>
                <a:lumOff val="4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3" name="フリーフォーム 32"/>
            <p:cNvSpPr/>
            <p:nvPr/>
          </p:nvSpPr>
          <p:spPr>
            <a:xfrm>
              <a:off x="6026950" y="4282093"/>
              <a:ext cx="295814" cy="341159"/>
            </a:xfrm>
            <a:custGeom>
              <a:avLst/>
              <a:gdLst>
                <a:gd name="connsiteX0" fmla="*/ 0 w 269875"/>
                <a:gd name="connsiteY0" fmla="*/ 240242 h 305329"/>
                <a:gd name="connsiteX1" fmla="*/ 123825 w 269875"/>
                <a:gd name="connsiteY1" fmla="*/ 132292 h 305329"/>
                <a:gd name="connsiteX2" fmla="*/ 133350 w 269875"/>
                <a:gd name="connsiteY2" fmla="*/ 65617 h 305329"/>
                <a:gd name="connsiteX3" fmla="*/ 146050 w 269875"/>
                <a:gd name="connsiteY3" fmla="*/ 21167 h 305329"/>
                <a:gd name="connsiteX4" fmla="*/ 158750 w 269875"/>
                <a:gd name="connsiteY4" fmla="*/ 2117 h 305329"/>
                <a:gd name="connsiteX5" fmla="*/ 225425 w 269875"/>
                <a:gd name="connsiteY5" fmla="*/ 8467 h 305329"/>
                <a:gd name="connsiteX6" fmla="*/ 263525 w 269875"/>
                <a:gd name="connsiteY6" fmla="*/ 40217 h 305329"/>
                <a:gd name="connsiteX7" fmla="*/ 263525 w 269875"/>
                <a:gd name="connsiteY7" fmla="*/ 106892 h 305329"/>
                <a:gd name="connsiteX8" fmla="*/ 250825 w 269875"/>
                <a:gd name="connsiteY8" fmla="*/ 144992 h 305329"/>
                <a:gd name="connsiteX9" fmla="*/ 212725 w 269875"/>
                <a:gd name="connsiteY9" fmla="*/ 164042 h 305329"/>
                <a:gd name="connsiteX10" fmla="*/ 171450 w 269875"/>
                <a:gd name="connsiteY10" fmla="*/ 183092 h 305329"/>
                <a:gd name="connsiteX11" fmla="*/ 57150 w 269875"/>
                <a:gd name="connsiteY11" fmla="*/ 287867 h 305329"/>
                <a:gd name="connsiteX12" fmla="*/ 53975 w 269875"/>
                <a:gd name="connsiteY12" fmla="*/ 287867 h 305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875" h="305329">
                  <a:moveTo>
                    <a:pt x="0" y="240242"/>
                  </a:moveTo>
                  <a:cubicBezTo>
                    <a:pt x="50800" y="200819"/>
                    <a:pt x="101600" y="161396"/>
                    <a:pt x="123825" y="132292"/>
                  </a:cubicBezTo>
                  <a:cubicBezTo>
                    <a:pt x="146050" y="103188"/>
                    <a:pt x="129646" y="84138"/>
                    <a:pt x="133350" y="65617"/>
                  </a:cubicBezTo>
                  <a:cubicBezTo>
                    <a:pt x="137054" y="47096"/>
                    <a:pt x="141817" y="31750"/>
                    <a:pt x="146050" y="21167"/>
                  </a:cubicBezTo>
                  <a:cubicBezTo>
                    <a:pt x="150283" y="10584"/>
                    <a:pt x="145521" y="4234"/>
                    <a:pt x="158750" y="2117"/>
                  </a:cubicBezTo>
                  <a:cubicBezTo>
                    <a:pt x="171979" y="0"/>
                    <a:pt x="207963" y="2117"/>
                    <a:pt x="225425" y="8467"/>
                  </a:cubicBezTo>
                  <a:cubicBezTo>
                    <a:pt x="242887" y="14817"/>
                    <a:pt x="257175" y="23813"/>
                    <a:pt x="263525" y="40217"/>
                  </a:cubicBezTo>
                  <a:cubicBezTo>
                    <a:pt x="269875" y="56621"/>
                    <a:pt x="265642" y="89430"/>
                    <a:pt x="263525" y="106892"/>
                  </a:cubicBezTo>
                  <a:cubicBezTo>
                    <a:pt x="261408" y="124354"/>
                    <a:pt x="259292" y="135467"/>
                    <a:pt x="250825" y="144992"/>
                  </a:cubicBezTo>
                  <a:cubicBezTo>
                    <a:pt x="242358" y="154517"/>
                    <a:pt x="225954" y="157692"/>
                    <a:pt x="212725" y="164042"/>
                  </a:cubicBezTo>
                  <a:cubicBezTo>
                    <a:pt x="199496" y="170392"/>
                    <a:pt x="197379" y="162455"/>
                    <a:pt x="171450" y="183092"/>
                  </a:cubicBezTo>
                  <a:cubicBezTo>
                    <a:pt x="145521" y="203730"/>
                    <a:pt x="76729" y="270405"/>
                    <a:pt x="57150" y="287867"/>
                  </a:cubicBezTo>
                  <a:cubicBezTo>
                    <a:pt x="37571" y="305329"/>
                    <a:pt x="53975" y="287867"/>
                    <a:pt x="53975" y="287867"/>
                  </a:cubicBezTo>
                </a:path>
              </a:pathLst>
            </a:custGeom>
            <a:solidFill>
              <a:srgbClr val="632523"/>
            </a:solidFill>
            <a:ln>
              <a:solidFill>
                <a:srgbClr val="632523"/>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34" name="フリーフォーム 33"/>
            <p:cNvSpPr/>
            <p:nvPr/>
          </p:nvSpPr>
          <p:spPr>
            <a:xfrm>
              <a:off x="5643552" y="5080890"/>
              <a:ext cx="450101" cy="607227"/>
            </a:xfrm>
            <a:custGeom>
              <a:avLst/>
              <a:gdLst>
                <a:gd name="connsiteX0" fmla="*/ 64029 w 410633"/>
                <a:gd name="connsiteY0" fmla="*/ 7937 h 543454"/>
                <a:gd name="connsiteX1" fmla="*/ 156104 w 410633"/>
                <a:gd name="connsiteY1" fmla="*/ 125412 h 543454"/>
                <a:gd name="connsiteX2" fmla="*/ 184679 w 410633"/>
                <a:gd name="connsiteY2" fmla="*/ 201612 h 543454"/>
                <a:gd name="connsiteX3" fmla="*/ 191029 w 410633"/>
                <a:gd name="connsiteY3" fmla="*/ 236537 h 543454"/>
                <a:gd name="connsiteX4" fmla="*/ 225954 w 410633"/>
                <a:gd name="connsiteY4" fmla="*/ 366712 h 543454"/>
                <a:gd name="connsiteX5" fmla="*/ 245004 w 410633"/>
                <a:gd name="connsiteY5" fmla="*/ 404812 h 543454"/>
                <a:gd name="connsiteX6" fmla="*/ 260879 w 410633"/>
                <a:gd name="connsiteY6" fmla="*/ 430212 h 543454"/>
                <a:gd name="connsiteX7" fmla="*/ 289454 w 410633"/>
                <a:gd name="connsiteY7" fmla="*/ 436562 h 543454"/>
                <a:gd name="connsiteX8" fmla="*/ 324379 w 410633"/>
                <a:gd name="connsiteY8" fmla="*/ 446087 h 543454"/>
                <a:gd name="connsiteX9" fmla="*/ 378354 w 410633"/>
                <a:gd name="connsiteY9" fmla="*/ 452437 h 543454"/>
                <a:gd name="connsiteX10" fmla="*/ 403754 w 410633"/>
                <a:gd name="connsiteY10" fmla="*/ 461962 h 543454"/>
                <a:gd name="connsiteX11" fmla="*/ 403754 w 410633"/>
                <a:gd name="connsiteY11" fmla="*/ 503237 h 543454"/>
                <a:gd name="connsiteX12" fmla="*/ 362479 w 410633"/>
                <a:gd name="connsiteY12" fmla="*/ 538162 h 543454"/>
                <a:gd name="connsiteX13" fmla="*/ 241829 w 410633"/>
                <a:gd name="connsiteY13" fmla="*/ 534987 h 543454"/>
                <a:gd name="connsiteX14" fmla="*/ 203729 w 410633"/>
                <a:gd name="connsiteY14" fmla="*/ 512762 h 543454"/>
                <a:gd name="connsiteX15" fmla="*/ 175154 w 410633"/>
                <a:gd name="connsiteY15" fmla="*/ 465137 h 543454"/>
                <a:gd name="connsiteX16" fmla="*/ 187854 w 410633"/>
                <a:gd name="connsiteY16" fmla="*/ 446087 h 543454"/>
                <a:gd name="connsiteX17" fmla="*/ 162454 w 410633"/>
                <a:gd name="connsiteY17" fmla="*/ 395287 h 543454"/>
                <a:gd name="connsiteX18" fmla="*/ 121179 w 410633"/>
                <a:gd name="connsiteY18" fmla="*/ 303212 h 543454"/>
                <a:gd name="connsiteX19" fmla="*/ 86254 w 410633"/>
                <a:gd name="connsiteY19" fmla="*/ 249237 h 543454"/>
                <a:gd name="connsiteX20" fmla="*/ 60854 w 410633"/>
                <a:gd name="connsiteY20" fmla="*/ 166687 h 543454"/>
                <a:gd name="connsiteX21" fmla="*/ 22754 w 410633"/>
                <a:gd name="connsiteY21" fmla="*/ 90487 h 543454"/>
                <a:gd name="connsiteX22" fmla="*/ 6879 w 410633"/>
                <a:gd name="connsiteY22" fmla="*/ 77787 h 543454"/>
                <a:gd name="connsiteX23" fmla="*/ 64029 w 410633"/>
                <a:gd name="connsiteY23" fmla="*/ 7937 h 543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10633" h="543454">
                  <a:moveTo>
                    <a:pt x="64029" y="7937"/>
                  </a:moveTo>
                  <a:cubicBezTo>
                    <a:pt x="88900" y="15874"/>
                    <a:pt x="135996" y="93133"/>
                    <a:pt x="156104" y="125412"/>
                  </a:cubicBezTo>
                  <a:cubicBezTo>
                    <a:pt x="176212" y="157691"/>
                    <a:pt x="178858" y="183091"/>
                    <a:pt x="184679" y="201612"/>
                  </a:cubicBezTo>
                  <a:cubicBezTo>
                    <a:pt x="190500" y="220133"/>
                    <a:pt x="184150" y="209020"/>
                    <a:pt x="191029" y="236537"/>
                  </a:cubicBezTo>
                  <a:cubicBezTo>
                    <a:pt x="197908" y="264054"/>
                    <a:pt x="216958" y="338666"/>
                    <a:pt x="225954" y="366712"/>
                  </a:cubicBezTo>
                  <a:cubicBezTo>
                    <a:pt x="234950" y="394758"/>
                    <a:pt x="239183" y="394229"/>
                    <a:pt x="245004" y="404812"/>
                  </a:cubicBezTo>
                  <a:cubicBezTo>
                    <a:pt x="250825" y="415395"/>
                    <a:pt x="253471" y="424920"/>
                    <a:pt x="260879" y="430212"/>
                  </a:cubicBezTo>
                  <a:cubicBezTo>
                    <a:pt x="268287" y="435504"/>
                    <a:pt x="278871" y="433916"/>
                    <a:pt x="289454" y="436562"/>
                  </a:cubicBezTo>
                  <a:cubicBezTo>
                    <a:pt x="300037" y="439208"/>
                    <a:pt x="309562" y="443441"/>
                    <a:pt x="324379" y="446087"/>
                  </a:cubicBezTo>
                  <a:cubicBezTo>
                    <a:pt x="339196" y="448733"/>
                    <a:pt x="365125" y="449791"/>
                    <a:pt x="378354" y="452437"/>
                  </a:cubicBezTo>
                  <a:cubicBezTo>
                    <a:pt x="391583" y="455083"/>
                    <a:pt x="399521" y="453495"/>
                    <a:pt x="403754" y="461962"/>
                  </a:cubicBezTo>
                  <a:cubicBezTo>
                    <a:pt x="407987" y="470429"/>
                    <a:pt x="410633" y="490537"/>
                    <a:pt x="403754" y="503237"/>
                  </a:cubicBezTo>
                  <a:cubicBezTo>
                    <a:pt x="396875" y="515937"/>
                    <a:pt x="389467" y="532870"/>
                    <a:pt x="362479" y="538162"/>
                  </a:cubicBezTo>
                  <a:cubicBezTo>
                    <a:pt x="335492" y="543454"/>
                    <a:pt x="268287" y="539220"/>
                    <a:pt x="241829" y="534987"/>
                  </a:cubicBezTo>
                  <a:cubicBezTo>
                    <a:pt x="215371" y="530754"/>
                    <a:pt x="214842" y="524404"/>
                    <a:pt x="203729" y="512762"/>
                  </a:cubicBezTo>
                  <a:cubicBezTo>
                    <a:pt x="192617" y="501120"/>
                    <a:pt x="177800" y="476250"/>
                    <a:pt x="175154" y="465137"/>
                  </a:cubicBezTo>
                  <a:cubicBezTo>
                    <a:pt x="172508" y="454024"/>
                    <a:pt x="189971" y="457729"/>
                    <a:pt x="187854" y="446087"/>
                  </a:cubicBezTo>
                  <a:cubicBezTo>
                    <a:pt x="185737" y="434445"/>
                    <a:pt x="173567" y="419100"/>
                    <a:pt x="162454" y="395287"/>
                  </a:cubicBezTo>
                  <a:cubicBezTo>
                    <a:pt x="151342" y="371475"/>
                    <a:pt x="133879" y="327554"/>
                    <a:pt x="121179" y="303212"/>
                  </a:cubicBezTo>
                  <a:cubicBezTo>
                    <a:pt x="108479" y="278870"/>
                    <a:pt x="96308" y="271991"/>
                    <a:pt x="86254" y="249237"/>
                  </a:cubicBezTo>
                  <a:cubicBezTo>
                    <a:pt x="76200" y="226483"/>
                    <a:pt x="71437" y="193145"/>
                    <a:pt x="60854" y="166687"/>
                  </a:cubicBezTo>
                  <a:cubicBezTo>
                    <a:pt x="50271" y="140229"/>
                    <a:pt x="31750" y="105304"/>
                    <a:pt x="22754" y="90487"/>
                  </a:cubicBezTo>
                  <a:cubicBezTo>
                    <a:pt x="13758" y="75670"/>
                    <a:pt x="0" y="93133"/>
                    <a:pt x="6879" y="77787"/>
                  </a:cubicBezTo>
                  <a:cubicBezTo>
                    <a:pt x="13758" y="62441"/>
                    <a:pt x="39158" y="0"/>
                    <a:pt x="64029" y="7937"/>
                  </a:cubicBezTo>
                  <a:close/>
                </a:path>
              </a:pathLst>
            </a:custGeom>
            <a:solidFill>
              <a:schemeClr val="accent2">
                <a:lumMod val="50000"/>
              </a:schemeClr>
            </a:solidFill>
            <a:ln>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5" name="フリーフォーム 34"/>
            <p:cNvSpPr/>
            <p:nvPr/>
          </p:nvSpPr>
          <p:spPr>
            <a:xfrm>
              <a:off x="4662145" y="5078525"/>
              <a:ext cx="439081" cy="687638"/>
            </a:xfrm>
            <a:custGeom>
              <a:avLst/>
              <a:gdLst>
                <a:gd name="connsiteX0" fmla="*/ 340254 w 400579"/>
                <a:gd name="connsiteY0" fmla="*/ 10054 h 615420"/>
                <a:gd name="connsiteX1" fmla="*/ 397404 w 400579"/>
                <a:gd name="connsiteY1" fmla="*/ 67204 h 615420"/>
                <a:gd name="connsiteX2" fmla="*/ 359304 w 400579"/>
                <a:gd name="connsiteY2" fmla="*/ 149754 h 615420"/>
                <a:gd name="connsiteX3" fmla="*/ 308504 w 400579"/>
                <a:gd name="connsiteY3" fmla="*/ 235479 h 615420"/>
                <a:gd name="connsiteX4" fmla="*/ 273579 w 400579"/>
                <a:gd name="connsiteY4" fmla="*/ 279929 h 615420"/>
                <a:gd name="connsiteX5" fmla="*/ 254529 w 400579"/>
                <a:gd name="connsiteY5" fmla="*/ 438679 h 615420"/>
                <a:gd name="connsiteX6" fmla="*/ 225954 w 400579"/>
                <a:gd name="connsiteY6" fmla="*/ 591079 h 615420"/>
                <a:gd name="connsiteX7" fmla="*/ 124354 w 400579"/>
                <a:gd name="connsiteY7" fmla="*/ 584729 h 615420"/>
                <a:gd name="connsiteX8" fmla="*/ 32279 w 400579"/>
                <a:gd name="connsiteY8" fmla="*/ 552979 h 615420"/>
                <a:gd name="connsiteX9" fmla="*/ 529 w 400579"/>
                <a:gd name="connsiteY9" fmla="*/ 530754 h 615420"/>
                <a:gd name="connsiteX10" fmla="*/ 29104 w 400579"/>
                <a:gd name="connsiteY10" fmla="*/ 492654 h 615420"/>
                <a:gd name="connsiteX11" fmla="*/ 79904 w 400579"/>
                <a:gd name="connsiteY11" fmla="*/ 470429 h 615420"/>
                <a:gd name="connsiteX12" fmla="*/ 118004 w 400579"/>
                <a:gd name="connsiteY12" fmla="*/ 470429 h 615420"/>
                <a:gd name="connsiteX13" fmla="*/ 162454 w 400579"/>
                <a:gd name="connsiteY13" fmla="*/ 467254 h 615420"/>
                <a:gd name="connsiteX14" fmla="*/ 203729 w 400579"/>
                <a:gd name="connsiteY14" fmla="*/ 279929 h 615420"/>
                <a:gd name="connsiteX15" fmla="*/ 267229 w 400579"/>
                <a:gd name="connsiteY15" fmla="*/ 127529 h 615420"/>
                <a:gd name="connsiteX16" fmla="*/ 340254 w 400579"/>
                <a:gd name="connsiteY16" fmla="*/ 10054 h 615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00579" h="615420">
                  <a:moveTo>
                    <a:pt x="340254" y="10054"/>
                  </a:moveTo>
                  <a:cubicBezTo>
                    <a:pt x="361950" y="0"/>
                    <a:pt x="394229" y="43921"/>
                    <a:pt x="397404" y="67204"/>
                  </a:cubicBezTo>
                  <a:cubicBezTo>
                    <a:pt x="400579" y="90487"/>
                    <a:pt x="374121" y="121708"/>
                    <a:pt x="359304" y="149754"/>
                  </a:cubicBezTo>
                  <a:cubicBezTo>
                    <a:pt x="344487" y="177800"/>
                    <a:pt x="322792" y="213783"/>
                    <a:pt x="308504" y="235479"/>
                  </a:cubicBezTo>
                  <a:cubicBezTo>
                    <a:pt x="294217" y="257175"/>
                    <a:pt x="282575" y="246062"/>
                    <a:pt x="273579" y="279929"/>
                  </a:cubicBezTo>
                  <a:cubicBezTo>
                    <a:pt x="264583" y="313796"/>
                    <a:pt x="262466" y="386821"/>
                    <a:pt x="254529" y="438679"/>
                  </a:cubicBezTo>
                  <a:cubicBezTo>
                    <a:pt x="246592" y="490537"/>
                    <a:pt x="247650" y="566738"/>
                    <a:pt x="225954" y="591079"/>
                  </a:cubicBezTo>
                  <a:cubicBezTo>
                    <a:pt x="204258" y="615420"/>
                    <a:pt x="156633" y="591079"/>
                    <a:pt x="124354" y="584729"/>
                  </a:cubicBezTo>
                  <a:cubicBezTo>
                    <a:pt x="92075" y="578379"/>
                    <a:pt x="52917" y="561975"/>
                    <a:pt x="32279" y="552979"/>
                  </a:cubicBezTo>
                  <a:cubicBezTo>
                    <a:pt x="11642" y="543983"/>
                    <a:pt x="1058" y="540808"/>
                    <a:pt x="529" y="530754"/>
                  </a:cubicBezTo>
                  <a:cubicBezTo>
                    <a:pt x="0" y="520700"/>
                    <a:pt x="15875" y="502708"/>
                    <a:pt x="29104" y="492654"/>
                  </a:cubicBezTo>
                  <a:cubicBezTo>
                    <a:pt x="42333" y="482600"/>
                    <a:pt x="65087" y="474133"/>
                    <a:pt x="79904" y="470429"/>
                  </a:cubicBezTo>
                  <a:cubicBezTo>
                    <a:pt x="94721" y="466725"/>
                    <a:pt x="104246" y="470958"/>
                    <a:pt x="118004" y="470429"/>
                  </a:cubicBezTo>
                  <a:cubicBezTo>
                    <a:pt x="131762" y="469900"/>
                    <a:pt x="148167" y="499004"/>
                    <a:pt x="162454" y="467254"/>
                  </a:cubicBezTo>
                  <a:cubicBezTo>
                    <a:pt x="176742" y="435504"/>
                    <a:pt x="186267" y="336550"/>
                    <a:pt x="203729" y="279929"/>
                  </a:cubicBezTo>
                  <a:cubicBezTo>
                    <a:pt x="221191" y="223308"/>
                    <a:pt x="244475" y="170391"/>
                    <a:pt x="267229" y="127529"/>
                  </a:cubicBezTo>
                  <a:cubicBezTo>
                    <a:pt x="289983" y="84667"/>
                    <a:pt x="318558" y="20108"/>
                    <a:pt x="340254" y="10054"/>
                  </a:cubicBezTo>
                  <a:close/>
                </a:path>
              </a:pathLst>
            </a:custGeom>
            <a:solidFill>
              <a:srgbClr val="632523"/>
            </a:solidFill>
            <a:ln>
              <a:solidFill>
                <a:srgbClr val="63252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6" name="フリーフォーム 35"/>
            <p:cNvSpPr/>
            <p:nvPr/>
          </p:nvSpPr>
          <p:spPr>
            <a:xfrm>
              <a:off x="4324569" y="4364871"/>
              <a:ext cx="320755" cy="271980"/>
            </a:xfrm>
            <a:custGeom>
              <a:avLst/>
              <a:gdLst>
                <a:gd name="connsiteX0" fmla="*/ 292629 w 292629"/>
                <a:gd name="connsiteY0" fmla="*/ 185208 h 243416"/>
                <a:gd name="connsiteX1" fmla="*/ 210079 w 292629"/>
                <a:gd name="connsiteY1" fmla="*/ 153458 h 243416"/>
                <a:gd name="connsiteX2" fmla="*/ 175154 w 292629"/>
                <a:gd name="connsiteY2" fmla="*/ 128058 h 243416"/>
                <a:gd name="connsiteX3" fmla="*/ 146579 w 292629"/>
                <a:gd name="connsiteY3" fmla="*/ 86783 h 243416"/>
                <a:gd name="connsiteX4" fmla="*/ 111654 w 292629"/>
                <a:gd name="connsiteY4" fmla="*/ 20108 h 243416"/>
                <a:gd name="connsiteX5" fmla="*/ 95779 w 292629"/>
                <a:gd name="connsiteY5" fmla="*/ 10583 h 243416"/>
                <a:gd name="connsiteX6" fmla="*/ 54504 w 292629"/>
                <a:gd name="connsiteY6" fmla="*/ 4233 h 243416"/>
                <a:gd name="connsiteX7" fmla="*/ 13229 w 292629"/>
                <a:gd name="connsiteY7" fmla="*/ 35983 h 243416"/>
                <a:gd name="connsiteX8" fmla="*/ 3704 w 292629"/>
                <a:gd name="connsiteY8" fmla="*/ 131233 h 243416"/>
                <a:gd name="connsiteX9" fmla="*/ 35454 w 292629"/>
                <a:gd name="connsiteY9" fmla="*/ 169333 h 243416"/>
                <a:gd name="connsiteX10" fmla="*/ 102129 w 292629"/>
                <a:gd name="connsiteY10" fmla="*/ 175683 h 243416"/>
                <a:gd name="connsiteX11" fmla="*/ 140229 w 292629"/>
                <a:gd name="connsiteY11" fmla="*/ 197908 h 243416"/>
                <a:gd name="connsiteX12" fmla="*/ 200554 w 292629"/>
                <a:gd name="connsiteY12" fmla="*/ 216958 h 243416"/>
                <a:gd name="connsiteX13" fmla="*/ 245004 w 292629"/>
                <a:gd name="connsiteY13" fmla="*/ 239183 h 243416"/>
                <a:gd name="connsiteX14" fmla="*/ 279929 w 292629"/>
                <a:gd name="connsiteY14" fmla="*/ 242358 h 243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2629" h="243416">
                  <a:moveTo>
                    <a:pt x="292629" y="185208"/>
                  </a:moveTo>
                  <a:cubicBezTo>
                    <a:pt x="261143" y="174095"/>
                    <a:pt x="229658" y="162983"/>
                    <a:pt x="210079" y="153458"/>
                  </a:cubicBezTo>
                  <a:cubicBezTo>
                    <a:pt x="190500" y="143933"/>
                    <a:pt x="185737" y="139170"/>
                    <a:pt x="175154" y="128058"/>
                  </a:cubicBezTo>
                  <a:cubicBezTo>
                    <a:pt x="164571" y="116946"/>
                    <a:pt x="157162" y="104775"/>
                    <a:pt x="146579" y="86783"/>
                  </a:cubicBezTo>
                  <a:cubicBezTo>
                    <a:pt x="135996" y="68791"/>
                    <a:pt x="120121" y="32808"/>
                    <a:pt x="111654" y="20108"/>
                  </a:cubicBezTo>
                  <a:cubicBezTo>
                    <a:pt x="103187" y="7408"/>
                    <a:pt x="105304" y="13229"/>
                    <a:pt x="95779" y="10583"/>
                  </a:cubicBezTo>
                  <a:cubicBezTo>
                    <a:pt x="86254" y="7937"/>
                    <a:pt x="68262" y="0"/>
                    <a:pt x="54504" y="4233"/>
                  </a:cubicBezTo>
                  <a:cubicBezTo>
                    <a:pt x="40746" y="8466"/>
                    <a:pt x="21696" y="14816"/>
                    <a:pt x="13229" y="35983"/>
                  </a:cubicBezTo>
                  <a:cubicBezTo>
                    <a:pt x="4762" y="57150"/>
                    <a:pt x="0" y="109008"/>
                    <a:pt x="3704" y="131233"/>
                  </a:cubicBezTo>
                  <a:cubicBezTo>
                    <a:pt x="7408" y="153458"/>
                    <a:pt x="19050" y="161925"/>
                    <a:pt x="35454" y="169333"/>
                  </a:cubicBezTo>
                  <a:cubicBezTo>
                    <a:pt x="51858" y="176741"/>
                    <a:pt x="84666" y="170920"/>
                    <a:pt x="102129" y="175683"/>
                  </a:cubicBezTo>
                  <a:cubicBezTo>
                    <a:pt x="119592" y="180446"/>
                    <a:pt x="123825" y="191029"/>
                    <a:pt x="140229" y="197908"/>
                  </a:cubicBezTo>
                  <a:cubicBezTo>
                    <a:pt x="156633" y="204787"/>
                    <a:pt x="183092" y="210079"/>
                    <a:pt x="200554" y="216958"/>
                  </a:cubicBezTo>
                  <a:cubicBezTo>
                    <a:pt x="218016" y="223837"/>
                    <a:pt x="231775" y="234950"/>
                    <a:pt x="245004" y="239183"/>
                  </a:cubicBezTo>
                  <a:cubicBezTo>
                    <a:pt x="258233" y="243416"/>
                    <a:pt x="279929" y="242358"/>
                    <a:pt x="279929" y="242358"/>
                  </a:cubicBezTo>
                </a:path>
              </a:pathLst>
            </a:custGeom>
            <a:solidFill>
              <a:srgbClr val="632523"/>
            </a:solidFill>
            <a:ln>
              <a:solidFill>
                <a:srgbClr val="632523"/>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37" name="八角形 36"/>
            <p:cNvSpPr/>
            <p:nvPr/>
          </p:nvSpPr>
          <p:spPr>
            <a:xfrm>
              <a:off x="5470704" y="4467158"/>
              <a:ext cx="90484" cy="60309"/>
            </a:xfrm>
            <a:prstGeom prst="octagon">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8" name="八角形 37"/>
            <p:cNvSpPr/>
            <p:nvPr/>
          </p:nvSpPr>
          <p:spPr>
            <a:xfrm>
              <a:off x="5101226" y="4497312"/>
              <a:ext cx="90484" cy="60309"/>
            </a:xfrm>
            <a:prstGeom prst="octagon">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9" name="フリーフォーム 38"/>
            <p:cNvSpPr/>
            <p:nvPr/>
          </p:nvSpPr>
          <p:spPr>
            <a:xfrm>
              <a:off x="5114567" y="4800039"/>
              <a:ext cx="77144" cy="124165"/>
            </a:xfrm>
            <a:custGeom>
              <a:avLst/>
              <a:gdLst>
                <a:gd name="connsiteX0" fmla="*/ 7937 w 70379"/>
                <a:gd name="connsiteY0" fmla="*/ 14817 h 111125"/>
                <a:gd name="connsiteX1" fmla="*/ 20637 w 70379"/>
                <a:gd name="connsiteY1" fmla="*/ 110067 h 111125"/>
                <a:gd name="connsiteX2" fmla="*/ 68262 w 70379"/>
                <a:gd name="connsiteY2" fmla="*/ 21167 h 111125"/>
                <a:gd name="connsiteX3" fmla="*/ 7937 w 70379"/>
                <a:gd name="connsiteY3" fmla="*/ 14817 h 111125"/>
              </a:gdLst>
              <a:ahLst/>
              <a:cxnLst>
                <a:cxn ang="0">
                  <a:pos x="connsiteX0" y="connsiteY0"/>
                </a:cxn>
                <a:cxn ang="0">
                  <a:pos x="connsiteX1" y="connsiteY1"/>
                </a:cxn>
                <a:cxn ang="0">
                  <a:pos x="connsiteX2" y="connsiteY2"/>
                </a:cxn>
                <a:cxn ang="0">
                  <a:pos x="connsiteX3" y="connsiteY3"/>
                </a:cxn>
              </a:cxnLst>
              <a:rect l="l" t="t" r="r" b="b"/>
              <a:pathLst>
                <a:path w="70379" h="111125">
                  <a:moveTo>
                    <a:pt x="7937" y="14817"/>
                  </a:moveTo>
                  <a:cubicBezTo>
                    <a:pt x="0" y="29634"/>
                    <a:pt x="10583" y="109009"/>
                    <a:pt x="20637" y="110067"/>
                  </a:cubicBezTo>
                  <a:cubicBezTo>
                    <a:pt x="30691" y="111125"/>
                    <a:pt x="70379" y="38100"/>
                    <a:pt x="68262" y="21167"/>
                  </a:cubicBezTo>
                  <a:cubicBezTo>
                    <a:pt x="66145" y="4234"/>
                    <a:pt x="15875" y="0"/>
                    <a:pt x="7937" y="14817"/>
                  </a:cubicBezTo>
                  <a:close/>
                </a:path>
              </a:pathLst>
            </a:custGeom>
            <a:solidFill>
              <a:schemeClr val="accent4">
                <a:lumMod val="50000"/>
              </a:schemeClr>
            </a:solidFill>
            <a:ln>
              <a:solidFill>
                <a:schemeClr val="accent4">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0" name="フリーフォーム 39"/>
            <p:cNvSpPr/>
            <p:nvPr/>
          </p:nvSpPr>
          <p:spPr>
            <a:xfrm>
              <a:off x="5517105" y="4749191"/>
              <a:ext cx="88164" cy="101696"/>
            </a:xfrm>
            <a:custGeom>
              <a:avLst/>
              <a:gdLst>
                <a:gd name="connsiteX0" fmla="*/ 1587 w 80433"/>
                <a:gd name="connsiteY0" fmla="*/ 30162 h 91016"/>
                <a:gd name="connsiteX1" fmla="*/ 61912 w 80433"/>
                <a:gd name="connsiteY1" fmla="*/ 87312 h 91016"/>
                <a:gd name="connsiteX2" fmla="*/ 71437 w 80433"/>
                <a:gd name="connsiteY2" fmla="*/ 7937 h 91016"/>
                <a:gd name="connsiteX3" fmla="*/ 1587 w 80433"/>
                <a:gd name="connsiteY3" fmla="*/ 30162 h 91016"/>
              </a:gdLst>
              <a:ahLst/>
              <a:cxnLst>
                <a:cxn ang="0">
                  <a:pos x="connsiteX0" y="connsiteY0"/>
                </a:cxn>
                <a:cxn ang="0">
                  <a:pos x="connsiteX1" y="connsiteY1"/>
                </a:cxn>
                <a:cxn ang="0">
                  <a:pos x="connsiteX2" y="connsiteY2"/>
                </a:cxn>
                <a:cxn ang="0">
                  <a:pos x="connsiteX3" y="connsiteY3"/>
                </a:cxn>
              </a:cxnLst>
              <a:rect l="l" t="t" r="r" b="b"/>
              <a:pathLst>
                <a:path w="80433" h="91016">
                  <a:moveTo>
                    <a:pt x="1587" y="30162"/>
                  </a:moveTo>
                  <a:cubicBezTo>
                    <a:pt x="0" y="43391"/>
                    <a:pt x="50270" y="91016"/>
                    <a:pt x="61912" y="87312"/>
                  </a:cubicBezTo>
                  <a:cubicBezTo>
                    <a:pt x="73554" y="83608"/>
                    <a:pt x="80433" y="15875"/>
                    <a:pt x="71437" y="7937"/>
                  </a:cubicBezTo>
                  <a:cubicBezTo>
                    <a:pt x="62441" y="0"/>
                    <a:pt x="3174" y="16933"/>
                    <a:pt x="1587" y="30162"/>
                  </a:cubicBezTo>
                  <a:close/>
                </a:path>
              </a:pathLst>
            </a:custGeom>
            <a:solidFill>
              <a:srgbClr val="403152"/>
            </a:solidFill>
            <a:ln>
              <a:solidFill>
                <a:srgbClr val="40315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1" name="正方形/長方形 40">
              <a:extLst>
                <a:ext uri="{FF2B5EF4-FFF2-40B4-BE49-F238E27FC236}">
                  <a16:creationId xmlns:a16="http://schemas.microsoft.com/office/drawing/2014/main" id="{20A19452-A24D-4758-91A0-D1F383C249CE}"/>
                </a:ext>
              </a:extLst>
            </p:cNvPr>
            <p:cNvSpPr/>
            <p:nvPr/>
          </p:nvSpPr>
          <p:spPr>
            <a:xfrm>
              <a:off x="6095085" y="3432501"/>
              <a:ext cx="740908" cy="400110"/>
            </a:xfrm>
            <a:prstGeom prst="rect">
              <a:avLst/>
            </a:prstGeom>
            <a:ln w="28575" cap="flat" cmpd="sng" algn="ctr">
              <a:noFill/>
              <a:prstDash val="solid"/>
              <a:round/>
              <a:headEnd type="none" w="med" len="med"/>
              <a:tailEnd type="none" w="med" len="med"/>
            </a:ln>
          </p:spPr>
          <p:txBody>
            <a:bodyPr wrap="none">
              <a:spAutoFit/>
            </a:bodyPr>
            <a:lstStyle/>
            <a:p>
              <a:r>
                <a:rPr lang="en-US" altLang="ja-JP" sz="2000" b="1" dirty="0">
                  <a:solidFill>
                    <a:srgbClr val="000000"/>
                  </a:solidFill>
                  <a:latin typeface="Times New Roman"/>
                  <a:ea typeface="ＭＳ Ｐゴシック"/>
                  <a:cs typeface="Times New Roman"/>
                </a:rPr>
                <a:t>PD-1</a:t>
              </a:r>
              <a:endParaRPr lang="ja-JP" altLang="en-US" sz="2000" b="1" dirty="0">
                <a:solidFill>
                  <a:srgbClr val="000000"/>
                </a:solidFill>
                <a:latin typeface="Times New Roman"/>
                <a:cs typeface="Times New Roman"/>
              </a:endParaRPr>
            </a:p>
          </p:txBody>
        </p:sp>
        <p:sp>
          <p:nvSpPr>
            <p:cNvPr id="42" name="減算記号 41">
              <a:extLst>
                <a:ext uri="{FF2B5EF4-FFF2-40B4-BE49-F238E27FC236}">
                  <a16:creationId xmlns:a16="http://schemas.microsoft.com/office/drawing/2014/main" id="{F4B14946-6683-4BCE-9678-D37181020308}"/>
                </a:ext>
              </a:extLst>
            </p:cNvPr>
            <p:cNvSpPr/>
            <p:nvPr/>
          </p:nvSpPr>
          <p:spPr>
            <a:xfrm rot="7327662">
              <a:off x="5849570" y="3723959"/>
              <a:ext cx="309503" cy="436032"/>
            </a:xfrm>
            <a:prstGeom prst="mathMinus">
              <a:avLst/>
            </a:prstGeom>
            <a:ln/>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sysClr val="window" lastClr="FFFFFF"/>
                </a:solidFill>
                <a:effectLst/>
                <a:uLnTx/>
                <a:uFillTx/>
                <a:latin typeface="Calisto MT"/>
                <a:ea typeface="ＭＳ Ｐ明朝"/>
                <a:cs typeface="+mn-cs"/>
              </a:endParaRPr>
            </a:p>
          </p:txBody>
        </p:sp>
        <p:sp>
          <p:nvSpPr>
            <p:cNvPr id="43" name="パイ 42">
              <a:extLst>
                <a:ext uri="{FF2B5EF4-FFF2-40B4-BE49-F238E27FC236}">
                  <a16:creationId xmlns:a16="http://schemas.microsoft.com/office/drawing/2014/main" id="{3D1A80F0-D660-4E18-911F-61774D0BF1F0}"/>
                </a:ext>
              </a:extLst>
            </p:cNvPr>
            <p:cNvSpPr/>
            <p:nvPr/>
          </p:nvSpPr>
          <p:spPr>
            <a:xfrm rot="21017234">
              <a:off x="5942775" y="3609924"/>
              <a:ext cx="373620" cy="346416"/>
            </a:xfrm>
            <a:prstGeom prst="pie">
              <a:avLst/>
            </a:prstGeom>
            <a:ln/>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sysClr val="window" lastClr="FFFFFF"/>
                </a:solidFill>
                <a:effectLst/>
                <a:uLnTx/>
                <a:uFillTx/>
                <a:latin typeface="Calisto MT"/>
                <a:ea typeface="ＭＳ Ｐ明朝"/>
                <a:cs typeface="+mn-cs"/>
              </a:endParaRPr>
            </a:p>
          </p:txBody>
        </p:sp>
      </p:grpSp>
      <p:sp>
        <p:nvSpPr>
          <p:cNvPr id="44" name="正方形/長方形 43">
            <a:extLst>
              <a:ext uri="{FF2B5EF4-FFF2-40B4-BE49-F238E27FC236}">
                <a16:creationId xmlns:a16="http://schemas.microsoft.com/office/drawing/2014/main" id="{20A19452-A24D-4758-91A0-D1F383C249CE}"/>
              </a:ext>
            </a:extLst>
          </p:cNvPr>
          <p:cNvSpPr/>
          <p:nvPr/>
        </p:nvSpPr>
        <p:spPr>
          <a:xfrm>
            <a:off x="3888977" y="5161100"/>
            <a:ext cx="1942530" cy="369332"/>
          </a:xfrm>
          <a:prstGeom prst="rect">
            <a:avLst/>
          </a:prstGeom>
          <a:ln w="28575" cap="flat" cmpd="sng" algn="ctr">
            <a:noFill/>
            <a:prstDash val="solid"/>
            <a:round/>
            <a:headEnd type="none" w="med" len="med"/>
            <a:tailEnd type="none" w="med" len="med"/>
          </a:ln>
        </p:spPr>
        <p:txBody>
          <a:bodyPr wrap="none" anchor="ctr">
            <a:spAutoFit/>
          </a:bodyPr>
          <a:lstStyle/>
          <a:p>
            <a:pPr algn="ctr"/>
            <a:r>
              <a:rPr lang="ja-JP" altLang="en-US" i="1" dirty="0">
                <a:solidFill>
                  <a:srgbClr val="000000"/>
                </a:solidFill>
                <a:latin typeface="Times New Roman"/>
                <a:cs typeface="Times New Roman"/>
              </a:rPr>
              <a:t>悪玉キラー</a:t>
            </a:r>
            <a:r>
              <a:rPr lang="en-US" altLang="ja-JP" i="1" dirty="0">
                <a:solidFill>
                  <a:srgbClr val="000000"/>
                </a:solidFill>
                <a:latin typeface="Times New Roman"/>
                <a:cs typeface="Times New Roman"/>
              </a:rPr>
              <a:t>T</a:t>
            </a:r>
            <a:r>
              <a:rPr lang="ja-JP" altLang="en-US" i="1" dirty="0">
                <a:solidFill>
                  <a:srgbClr val="000000"/>
                </a:solidFill>
                <a:latin typeface="Times New Roman"/>
                <a:cs typeface="Times New Roman"/>
              </a:rPr>
              <a:t>細胞</a:t>
            </a:r>
            <a:endParaRPr lang="en-US" altLang="ja-JP" i="1" dirty="0">
              <a:solidFill>
                <a:srgbClr val="000000"/>
              </a:solidFill>
              <a:latin typeface="Times New Roman"/>
              <a:cs typeface="Times New Roman"/>
            </a:endParaRPr>
          </a:p>
        </p:txBody>
      </p:sp>
      <p:sp>
        <p:nvSpPr>
          <p:cNvPr id="45" name="左矢印 44"/>
          <p:cNvSpPr/>
          <p:nvPr/>
        </p:nvSpPr>
        <p:spPr>
          <a:xfrm rot="10800000">
            <a:off x="2697204" y="3672305"/>
            <a:ext cx="796526" cy="465558"/>
          </a:xfrm>
          <a:prstGeom prst="leftArrow">
            <a:avLst/>
          </a:prstGeom>
          <a:ln>
            <a:solidFill>
              <a:srgbClr val="000000"/>
            </a:solidFill>
          </a:ln>
          <a:effectLst/>
        </p:spPr>
        <p:style>
          <a:lnRef idx="1">
            <a:schemeClr val="accent4"/>
          </a:lnRef>
          <a:fillRef idx="3">
            <a:schemeClr val="accent4"/>
          </a:fillRef>
          <a:effectRef idx="2">
            <a:schemeClr val="accent4"/>
          </a:effectRef>
          <a:fontRef idx="minor">
            <a:schemeClr val="lt1"/>
          </a:fontRef>
        </p:style>
        <p:txBody>
          <a:bodyPr rtlCol="0" anchor="ctr"/>
          <a:lstStyle/>
          <a:p>
            <a:pPr algn="ctr"/>
            <a:endParaRPr kumimoji="1" lang="ja-JP" altLang="en-US"/>
          </a:p>
        </p:txBody>
      </p:sp>
      <p:grpSp>
        <p:nvGrpSpPr>
          <p:cNvPr id="48" name="図形グループ 47"/>
          <p:cNvGrpSpPr/>
          <p:nvPr/>
        </p:nvGrpSpPr>
        <p:grpSpPr>
          <a:xfrm>
            <a:off x="6755504" y="2497738"/>
            <a:ext cx="2353767" cy="2520695"/>
            <a:chOff x="6517021" y="1698163"/>
            <a:chExt cx="2353767" cy="2520695"/>
          </a:xfrm>
        </p:grpSpPr>
        <p:sp>
          <p:nvSpPr>
            <p:cNvPr id="49" name="フリーフォーム 48"/>
            <p:cNvSpPr/>
            <p:nvPr/>
          </p:nvSpPr>
          <p:spPr>
            <a:xfrm>
              <a:off x="8036039" y="3514664"/>
              <a:ext cx="450101" cy="607227"/>
            </a:xfrm>
            <a:custGeom>
              <a:avLst/>
              <a:gdLst>
                <a:gd name="connsiteX0" fmla="*/ 64029 w 410633"/>
                <a:gd name="connsiteY0" fmla="*/ 7937 h 543454"/>
                <a:gd name="connsiteX1" fmla="*/ 156104 w 410633"/>
                <a:gd name="connsiteY1" fmla="*/ 125412 h 543454"/>
                <a:gd name="connsiteX2" fmla="*/ 184679 w 410633"/>
                <a:gd name="connsiteY2" fmla="*/ 201612 h 543454"/>
                <a:gd name="connsiteX3" fmla="*/ 191029 w 410633"/>
                <a:gd name="connsiteY3" fmla="*/ 236537 h 543454"/>
                <a:gd name="connsiteX4" fmla="*/ 225954 w 410633"/>
                <a:gd name="connsiteY4" fmla="*/ 366712 h 543454"/>
                <a:gd name="connsiteX5" fmla="*/ 245004 w 410633"/>
                <a:gd name="connsiteY5" fmla="*/ 404812 h 543454"/>
                <a:gd name="connsiteX6" fmla="*/ 260879 w 410633"/>
                <a:gd name="connsiteY6" fmla="*/ 430212 h 543454"/>
                <a:gd name="connsiteX7" fmla="*/ 289454 w 410633"/>
                <a:gd name="connsiteY7" fmla="*/ 436562 h 543454"/>
                <a:gd name="connsiteX8" fmla="*/ 324379 w 410633"/>
                <a:gd name="connsiteY8" fmla="*/ 446087 h 543454"/>
                <a:gd name="connsiteX9" fmla="*/ 378354 w 410633"/>
                <a:gd name="connsiteY9" fmla="*/ 452437 h 543454"/>
                <a:gd name="connsiteX10" fmla="*/ 403754 w 410633"/>
                <a:gd name="connsiteY10" fmla="*/ 461962 h 543454"/>
                <a:gd name="connsiteX11" fmla="*/ 403754 w 410633"/>
                <a:gd name="connsiteY11" fmla="*/ 503237 h 543454"/>
                <a:gd name="connsiteX12" fmla="*/ 362479 w 410633"/>
                <a:gd name="connsiteY12" fmla="*/ 538162 h 543454"/>
                <a:gd name="connsiteX13" fmla="*/ 241829 w 410633"/>
                <a:gd name="connsiteY13" fmla="*/ 534987 h 543454"/>
                <a:gd name="connsiteX14" fmla="*/ 203729 w 410633"/>
                <a:gd name="connsiteY14" fmla="*/ 512762 h 543454"/>
                <a:gd name="connsiteX15" fmla="*/ 175154 w 410633"/>
                <a:gd name="connsiteY15" fmla="*/ 465137 h 543454"/>
                <a:gd name="connsiteX16" fmla="*/ 187854 w 410633"/>
                <a:gd name="connsiteY16" fmla="*/ 446087 h 543454"/>
                <a:gd name="connsiteX17" fmla="*/ 162454 w 410633"/>
                <a:gd name="connsiteY17" fmla="*/ 395287 h 543454"/>
                <a:gd name="connsiteX18" fmla="*/ 121179 w 410633"/>
                <a:gd name="connsiteY18" fmla="*/ 303212 h 543454"/>
                <a:gd name="connsiteX19" fmla="*/ 86254 w 410633"/>
                <a:gd name="connsiteY19" fmla="*/ 249237 h 543454"/>
                <a:gd name="connsiteX20" fmla="*/ 60854 w 410633"/>
                <a:gd name="connsiteY20" fmla="*/ 166687 h 543454"/>
                <a:gd name="connsiteX21" fmla="*/ 22754 w 410633"/>
                <a:gd name="connsiteY21" fmla="*/ 90487 h 543454"/>
                <a:gd name="connsiteX22" fmla="*/ 6879 w 410633"/>
                <a:gd name="connsiteY22" fmla="*/ 77787 h 543454"/>
                <a:gd name="connsiteX23" fmla="*/ 64029 w 410633"/>
                <a:gd name="connsiteY23" fmla="*/ 7937 h 543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10633" h="543454">
                  <a:moveTo>
                    <a:pt x="64029" y="7937"/>
                  </a:moveTo>
                  <a:cubicBezTo>
                    <a:pt x="88900" y="15874"/>
                    <a:pt x="135996" y="93133"/>
                    <a:pt x="156104" y="125412"/>
                  </a:cubicBezTo>
                  <a:cubicBezTo>
                    <a:pt x="176212" y="157691"/>
                    <a:pt x="178858" y="183091"/>
                    <a:pt x="184679" y="201612"/>
                  </a:cubicBezTo>
                  <a:cubicBezTo>
                    <a:pt x="190500" y="220133"/>
                    <a:pt x="184150" y="209020"/>
                    <a:pt x="191029" y="236537"/>
                  </a:cubicBezTo>
                  <a:cubicBezTo>
                    <a:pt x="197908" y="264054"/>
                    <a:pt x="216958" y="338666"/>
                    <a:pt x="225954" y="366712"/>
                  </a:cubicBezTo>
                  <a:cubicBezTo>
                    <a:pt x="234950" y="394758"/>
                    <a:pt x="239183" y="394229"/>
                    <a:pt x="245004" y="404812"/>
                  </a:cubicBezTo>
                  <a:cubicBezTo>
                    <a:pt x="250825" y="415395"/>
                    <a:pt x="253471" y="424920"/>
                    <a:pt x="260879" y="430212"/>
                  </a:cubicBezTo>
                  <a:cubicBezTo>
                    <a:pt x="268287" y="435504"/>
                    <a:pt x="278871" y="433916"/>
                    <a:pt x="289454" y="436562"/>
                  </a:cubicBezTo>
                  <a:cubicBezTo>
                    <a:pt x="300037" y="439208"/>
                    <a:pt x="309562" y="443441"/>
                    <a:pt x="324379" y="446087"/>
                  </a:cubicBezTo>
                  <a:cubicBezTo>
                    <a:pt x="339196" y="448733"/>
                    <a:pt x="365125" y="449791"/>
                    <a:pt x="378354" y="452437"/>
                  </a:cubicBezTo>
                  <a:cubicBezTo>
                    <a:pt x="391583" y="455083"/>
                    <a:pt x="399521" y="453495"/>
                    <a:pt x="403754" y="461962"/>
                  </a:cubicBezTo>
                  <a:cubicBezTo>
                    <a:pt x="407987" y="470429"/>
                    <a:pt x="410633" y="490537"/>
                    <a:pt x="403754" y="503237"/>
                  </a:cubicBezTo>
                  <a:cubicBezTo>
                    <a:pt x="396875" y="515937"/>
                    <a:pt x="389467" y="532870"/>
                    <a:pt x="362479" y="538162"/>
                  </a:cubicBezTo>
                  <a:cubicBezTo>
                    <a:pt x="335492" y="543454"/>
                    <a:pt x="268287" y="539220"/>
                    <a:pt x="241829" y="534987"/>
                  </a:cubicBezTo>
                  <a:cubicBezTo>
                    <a:pt x="215371" y="530754"/>
                    <a:pt x="214842" y="524404"/>
                    <a:pt x="203729" y="512762"/>
                  </a:cubicBezTo>
                  <a:cubicBezTo>
                    <a:pt x="192617" y="501120"/>
                    <a:pt x="177800" y="476250"/>
                    <a:pt x="175154" y="465137"/>
                  </a:cubicBezTo>
                  <a:cubicBezTo>
                    <a:pt x="172508" y="454024"/>
                    <a:pt x="189971" y="457729"/>
                    <a:pt x="187854" y="446087"/>
                  </a:cubicBezTo>
                  <a:cubicBezTo>
                    <a:pt x="185737" y="434445"/>
                    <a:pt x="173567" y="419100"/>
                    <a:pt x="162454" y="395287"/>
                  </a:cubicBezTo>
                  <a:cubicBezTo>
                    <a:pt x="151342" y="371475"/>
                    <a:pt x="133879" y="327554"/>
                    <a:pt x="121179" y="303212"/>
                  </a:cubicBezTo>
                  <a:cubicBezTo>
                    <a:pt x="108479" y="278870"/>
                    <a:pt x="96308" y="271991"/>
                    <a:pt x="86254" y="249237"/>
                  </a:cubicBezTo>
                  <a:cubicBezTo>
                    <a:pt x="76200" y="226483"/>
                    <a:pt x="71437" y="193145"/>
                    <a:pt x="60854" y="166687"/>
                  </a:cubicBezTo>
                  <a:cubicBezTo>
                    <a:pt x="50271" y="140229"/>
                    <a:pt x="31750" y="105304"/>
                    <a:pt x="22754" y="90487"/>
                  </a:cubicBezTo>
                  <a:cubicBezTo>
                    <a:pt x="13758" y="75670"/>
                    <a:pt x="0" y="93133"/>
                    <a:pt x="6879" y="77787"/>
                  </a:cubicBezTo>
                  <a:cubicBezTo>
                    <a:pt x="13758" y="62441"/>
                    <a:pt x="39158" y="0"/>
                    <a:pt x="64029" y="7937"/>
                  </a:cubicBezTo>
                  <a:close/>
                </a:path>
              </a:pathLst>
            </a:custGeom>
            <a:solidFill>
              <a:schemeClr val="accent2">
                <a:lumMod val="50000"/>
              </a:schemeClr>
            </a:solidFill>
            <a:ln>
              <a:solidFill>
                <a:schemeClr val="accent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0" name="フリーフォーム 49"/>
            <p:cNvSpPr/>
            <p:nvPr/>
          </p:nvSpPr>
          <p:spPr>
            <a:xfrm>
              <a:off x="7054632" y="3512299"/>
              <a:ext cx="439081" cy="687638"/>
            </a:xfrm>
            <a:custGeom>
              <a:avLst/>
              <a:gdLst>
                <a:gd name="connsiteX0" fmla="*/ 340254 w 400579"/>
                <a:gd name="connsiteY0" fmla="*/ 10054 h 615420"/>
                <a:gd name="connsiteX1" fmla="*/ 397404 w 400579"/>
                <a:gd name="connsiteY1" fmla="*/ 67204 h 615420"/>
                <a:gd name="connsiteX2" fmla="*/ 359304 w 400579"/>
                <a:gd name="connsiteY2" fmla="*/ 149754 h 615420"/>
                <a:gd name="connsiteX3" fmla="*/ 308504 w 400579"/>
                <a:gd name="connsiteY3" fmla="*/ 235479 h 615420"/>
                <a:gd name="connsiteX4" fmla="*/ 273579 w 400579"/>
                <a:gd name="connsiteY4" fmla="*/ 279929 h 615420"/>
                <a:gd name="connsiteX5" fmla="*/ 254529 w 400579"/>
                <a:gd name="connsiteY5" fmla="*/ 438679 h 615420"/>
                <a:gd name="connsiteX6" fmla="*/ 225954 w 400579"/>
                <a:gd name="connsiteY6" fmla="*/ 591079 h 615420"/>
                <a:gd name="connsiteX7" fmla="*/ 124354 w 400579"/>
                <a:gd name="connsiteY7" fmla="*/ 584729 h 615420"/>
                <a:gd name="connsiteX8" fmla="*/ 32279 w 400579"/>
                <a:gd name="connsiteY8" fmla="*/ 552979 h 615420"/>
                <a:gd name="connsiteX9" fmla="*/ 529 w 400579"/>
                <a:gd name="connsiteY9" fmla="*/ 530754 h 615420"/>
                <a:gd name="connsiteX10" fmla="*/ 29104 w 400579"/>
                <a:gd name="connsiteY10" fmla="*/ 492654 h 615420"/>
                <a:gd name="connsiteX11" fmla="*/ 79904 w 400579"/>
                <a:gd name="connsiteY11" fmla="*/ 470429 h 615420"/>
                <a:gd name="connsiteX12" fmla="*/ 118004 w 400579"/>
                <a:gd name="connsiteY12" fmla="*/ 470429 h 615420"/>
                <a:gd name="connsiteX13" fmla="*/ 162454 w 400579"/>
                <a:gd name="connsiteY13" fmla="*/ 467254 h 615420"/>
                <a:gd name="connsiteX14" fmla="*/ 203729 w 400579"/>
                <a:gd name="connsiteY14" fmla="*/ 279929 h 615420"/>
                <a:gd name="connsiteX15" fmla="*/ 267229 w 400579"/>
                <a:gd name="connsiteY15" fmla="*/ 127529 h 615420"/>
                <a:gd name="connsiteX16" fmla="*/ 340254 w 400579"/>
                <a:gd name="connsiteY16" fmla="*/ 10054 h 615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00579" h="615420">
                  <a:moveTo>
                    <a:pt x="340254" y="10054"/>
                  </a:moveTo>
                  <a:cubicBezTo>
                    <a:pt x="361950" y="0"/>
                    <a:pt x="394229" y="43921"/>
                    <a:pt x="397404" y="67204"/>
                  </a:cubicBezTo>
                  <a:cubicBezTo>
                    <a:pt x="400579" y="90487"/>
                    <a:pt x="374121" y="121708"/>
                    <a:pt x="359304" y="149754"/>
                  </a:cubicBezTo>
                  <a:cubicBezTo>
                    <a:pt x="344487" y="177800"/>
                    <a:pt x="322792" y="213783"/>
                    <a:pt x="308504" y="235479"/>
                  </a:cubicBezTo>
                  <a:cubicBezTo>
                    <a:pt x="294217" y="257175"/>
                    <a:pt x="282575" y="246062"/>
                    <a:pt x="273579" y="279929"/>
                  </a:cubicBezTo>
                  <a:cubicBezTo>
                    <a:pt x="264583" y="313796"/>
                    <a:pt x="262466" y="386821"/>
                    <a:pt x="254529" y="438679"/>
                  </a:cubicBezTo>
                  <a:cubicBezTo>
                    <a:pt x="246592" y="490537"/>
                    <a:pt x="247650" y="566738"/>
                    <a:pt x="225954" y="591079"/>
                  </a:cubicBezTo>
                  <a:cubicBezTo>
                    <a:pt x="204258" y="615420"/>
                    <a:pt x="156633" y="591079"/>
                    <a:pt x="124354" y="584729"/>
                  </a:cubicBezTo>
                  <a:cubicBezTo>
                    <a:pt x="92075" y="578379"/>
                    <a:pt x="52917" y="561975"/>
                    <a:pt x="32279" y="552979"/>
                  </a:cubicBezTo>
                  <a:cubicBezTo>
                    <a:pt x="11642" y="543983"/>
                    <a:pt x="1058" y="540808"/>
                    <a:pt x="529" y="530754"/>
                  </a:cubicBezTo>
                  <a:cubicBezTo>
                    <a:pt x="0" y="520700"/>
                    <a:pt x="15875" y="502708"/>
                    <a:pt x="29104" y="492654"/>
                  </a:cubicBezTo>
                  <a:cubicBezTo>
                    <a:pt x="42333" y="482600"/>
                    <a:pt x="65087" y="474133"/>
                    <a:pt x="79904" y="470429"/>
                  </a:cubicBezTo>
                  <a:cubicBezTo>
                    <a:pt x="94721" y="466725"/>
                    <a:pt x="104246" y="470958"/>
                    <a:pt x="118004" y="470429"/>
                  </a:cubicBezTo>
                  <a:cubicBezTo>
                    <a:pt x="131762" y="469900"/>
                    <a:pt x="148167" y="499004"/>
                    <a:pt x="162454" y="467254"/>
                  </a:cubicBezTo>
                  <a:cubicBezTo>
                    <a:pt x="176742" y="435504"/>
                    <a:pt x="186267" y="336550"/>
                    <a:pt x="203729" y="279929"/>
                  </a:cubicBezTo>
                  <a:cubicBezTo>
                    <a:pt x="221191" y="223308"/>
                    <a:pt x="244475" y="170391"/>
                    <a:pt x="267229" y="127529"/>
                  </a:cubicBezTo>
                  <a:cubicBezTo>
                    <a:pt x="289983" y="84667"/>
                    <a:pt x="318558" y="20108"/>
                    <a:pt x="340254" y="10054"/>
                  </a:cubicBezTo>
                  <a:close/>
                </a:path>
              </a:pathLst>
            </a:custGeom>
            <a:solidFill>
              <a:srgbClr val="632523"/>
            </a:solidFill>
            <a:ln>
              <a:solidFill>
                <a:srgbClr val="63252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1" name="減算記号 50">
              <a:extLst>
                <a:ext uri="{FF2B5EF4-FFF2-40B4-BE49-F238E27FC236}">
                  <a16:creationId xmlns:a16="http://schemas.microsoft.com/office/drawing/2014/main" id="{F4B14946-6683-4BCE-9678-D37181020308}"/>
                </a:ext>
              </a:extLst>
            </p:cNvPr>
            <p:cNvSpPr/>
            <p:nvPr/>
          </p:nvSpPr>
          <p:spPr>
            <a:xfrm rot="3304174">
              <a:off x="7206836" y="2145621"/>
              <a:ext cx="309503" cy="436032"/>
            </a:xfrm>
            <a:prstGeom prst="mathMinus">
              <a:avLst/>
            </a:prstGeom>
            <a:solidFill>
              <a:schemeClr val="accent4"/>
            </a:solidFill>
            <a:ln>
              <a:solidFill>
                <a:schemeClr val="tx1"/>
              </a:solidFill>
            </a:ln>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sysClr val="window" lastClr="FFFFFF"/>
                </a:solidFill>
                <a:effectLst/>
                <a:uLnTx/>
                <a:uFillTx/>
                <a:latin typeface="Calisto MT"/>
                <a:ea typeface="ＭＳ Ｐ明朝"/>
                <a:cs typeface="+mn-cs"/>
              </a:endParaRPr>
            </a:p>
          </p:txBody>
        </p:sp>
        <p:sp>
          <p:nvSpPr>
            <p:cNvPr id="52" name="パイ 51">
              <a:extLst>
                <a:ext uri="{FF2B5EF4-FFF2-40B4-BE49-F238E27FC236}">
                  <a16:creationId xmlns:a16="http://schemas.microsoft.com/office/drawing/2014/main" id="{3D1A80F0-D660-4E18-911F-61774D0BF1F0}"/>
                </a:ext>
              </a:extLst>
            </p:cNvPr>
            <p:cNvSpPr/>
            <p:nvPr/>
          </p:nvSpPr>
          <p:spPr>
            <a:xfrm rot="16993746">
              <a:off x="7025267" y="1938724"/>
              <a:ext cx="373620" cy="346416"/>
            </a:xfrm>
            <a:prstGeom prst="pie">
              <a:avLst/>
            </a:prstGeom>
            <a:solidFill>
              <a:schemeClr val="accent4"/>
            </a:solidFill>
            <a:ln>
              <a:solidFill>
                <a:schemeClr val="tx1"/>
              </a:solidFill>
            </a:ln>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sysClr val="window" lastClr="FFFFFF"/>
                </a:solidFill>
                <a:effectLst/>
                <a:uLnTx/>
                <a:uFillTx/>
                <a:latin typeface="Calisto MT"/>
                <a:ea typeface="ＭＳ Ｐ明朝"/>
                <a:cs typeface="+mn-cs"/>
              </a:endParaRPr>
            </a:p>
          </p:txBody>
        </p:sp>
        <p:sp>
          <p:nvSpPr>
            <p:cNvPr id="53" name="フリーフォーム 52"/>
            <p:cNvSpPr/>
            <p:nvPr/>
          </p:nvSpPr>
          <p:spPr>
            <a:xfrm rot="4676171">
              <a:off x="8419438" y="3055189"/>
              <a:ext cx="295814" cy="341159"/>
            </a:xfrm>
            <a:custGeom>
              <a:avLst/>
              <a:gdLst>
                <a:gd name="connsiteX0" fmla="*/ 0 w 269875"/>
                <a:gd name="connsiteY0" fmla="*/ 240242 h 305329"/>
                <a:gd name="connsiteX1" fmla="*/ 123825 w 269875"/>
                <a:gd name="connsiteY1" fmla="*/ 132292 h 305329"/>
                <a:gd name="connsiteX2" fmla="*/ 133350 w 269875"/>
                <a:gd name="connsiteY2" fmla="*/ 65617 h 305329"/>
                <a:gd name="connsiteX3" fmla="*/ 146050 w 269875"/>
                <a:gd name="connsiteY3" fmla="*/ 21167 h 305329"/>
                <a:gd name="connsiteX4" fmla="*/ 158750 w 269875"/>
                <a:gd name="connsiteY4" fmla="*/ 2117 h 305329"/>
                <a:gd name="connsiteX5" fmla="*/ 225425 w 269875"/>
                <a:gd name="connsiteY5" fmla="*/ 8467 h 305329"/>
                <a:gd name="connsiteX6" fmla="*/ 263525 w 269875"/>
                <a:gd name="connsiteY6" fmla="*/ 40217 h 305329"/>
                <a:gd name="connsiteX7" fmla="*/ 263525 w 269875"/>
                <a:gd name="connsiteY7" fmla="*/ 106892 h 305329"/>
                <a:gd name="connsiteX8" fmla="*/ 250825 w 269875"/>
                <a:gd name="connsiteY8" fmla="*/ 144992 h 305329"/>
                <a:gd name="connsiteX9" fmla="*/ 212725 w 269875"/>
                <a:gd name="connsiteY9" fmla="*/ 164042 h 305329"/>
                <a:gd name="connsiteX10" fmla="*/ 171450 w 269875"/>
                <a:gd name="connsiteY10" fmla="*/ 183092 h 305329"/>
                <a:gd name="connsiteX11" fmla="*/ 57150 w 269875"/>
                <a:gd name="connsiteY11" fmla="*/ 287867 h 305329"/>
                <a:gd name="connsiteX12" fmla="*/ 53975 w 269875"/>
                <a:gd name="connsiteY12" fmla="*/ 287867 h 305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875" h="305329">
                  <a:moveTo>
                    <a:pt x="0" y="240242"/>
                  </a:moveTo>
                  <a:cubicBezTo>
                    <a:pt x="50800" y="200819"/>
                    <a:pt x="101600" y="161396"/>
                    <a:pt x="123825" y="132292"/>
                  </a:cubicBezTo>
                  <a:cubicBezTo>
                    <a:pt x="146050" y="103188"/>
                    <a:pt x="129646" y="84138"/>
                    <a:pt x="133350" y="65617"/>
                  </a:cubicBezTo>
                  <a:cubicBezTo>
                    <a:pt x="137054" y="47096"/>
                    <a:pt x="141817" y="31750"/>
                    <a:pt x="146050" y="21167"/>
                  </a:cubicBezTo>
                  <a:cubicBezTo>
                    <a:pt x="150283" y="10584"/>
                    <a:pt x="145521" y="4234"/>
                    <a:pt x="158750" y="2117"/>
                  </a:cubicBezTo>
                  <a:cubicBezTo>
                    <a:pt x="171979" y="0"/>
                    <a:pt x="207963" y="2117"/>
                    <a:pt x="225425" y="8467"/>
                  </a:cubicBezTo>
                  <a:cubicBezTo>
                    <a:pt x="242887" y="14817"/>
                    <a:pt x="257175" y="23813"/>
                    <a:pt x="263525" y="40217"/>
                  </a:cubicBezTo>
                  <a:cubicBezTo>
                    <a:pt x="269875" y="56621"/>
                    <a:pt x="265642" y="89430"/>
                    <a:pt x="263525" y="106892"/>
                  </a:cubicBezTo>
                  <a:cubicBezTo>
                    <a:pt x="261408" y="124354"/>
                    <a:pt x="259292" y="135467"/>
                    <a:pt x="250825" y="144992"/>
                  </a:cubicBezTo>
                  <a:cubicBezTo>
                    <a:pt x="242358" y="154517"/>
                    <a:pt x="225954" y="157692"/>
                    <a:pt x="212725" y="164042"/>
                  </a:cubicBezTo>
                  <a:cubicBezTo>
                    <a:pt x="199496" y="170392"/>
                    <a:pt x="197379" y="162455"/>
                    <a:pt x="171450" y="183092"/>
                  </a:cubicBezTo>
                  <a:cubicBezTo>
                    <a:pt x="145521" y="203730"/>
                    <a:pt x="76729" y="270405"/>
                    <a:pt x="57150" y="287867"/>
                  </a:cubicBezTo>
                  <a:cubicBezTo>
                    <a:pt x="37571" y="305329"/>
                    <a:pt x="53975" y="287867"/>
                    <a:pt x="53975" y="287867"/>
                  </a:cubicBezTo>
                </a:path>
              </a:pathLst>
            </a:custGeom>
            <a:solidFill>
              <a:srgbClr val="8064A2"/>
            </a:solidFill>
            <a:ln>
              <a:solidFill>
                <a:srgbClr val="632523"/>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54" name="フリーフォーム 53"/>
            <p:cNvSpPr/>
            <p:nvPr/>
          </p:nvSpPr>
          <p:spPr>
            <a:xfrm>
              <a:off x="7702523" y="2132882"/>
              <a:ext cx="1023749" cy="2085976"/>
            </a:xfrm>
            <a:custGeom>
              <a:avLst/>
              <a:gdLst>
                <a:gd name="connsiteX0" fmla="*/ 0 w 933979"/>
                <a:gd name="connsiteY0" fmla="*/ 0 h 1866900"/>
                <a:gd name="connsiteX1" fmla="*/ 123825 w 933979"/>
                <a:gd name="connsiteY1" fmla="*/ 298450 h 1866900"/>
                <a:gd name="connsiteX2" fmla="*/ 292100 w 933979"/>
                <a:gd name="connsiteY2" fmla="*/ 193675 h 1866900"/>
                <a:gd name="connsiteX3" fmla="*/ 377825 w 933979"/>
                <a:gd name="connsiteY3" fmla="*/ 371475 h 1866900"/>
                <a:gd name="connsiteX4" fmla="*/ 635000 w 933979"/>
                <a:gd name="connsiteY4" fmla="*/ 250825 h 1866900"/>
                <a:gd name="connsiteX5" fmla="*/ 520700 w 933979"/>
                <a:gd name="connsiteY5" fmla="*/ 552450 h 1866900"/>
                <a:gd name="connsiteX6" fmla="*/ 704850 w 933979"/>
                <a:gd name="connsiteY6" fmla="*/ 603250 h 1866900"/>
                <a:gd name="connsiteX7" fmla="*/ 669925 w 933979"/>
                <a:gd name="connsiteY7" fmla="*/ 790575 h 1866900"/>
                <a:gd name="connsiteX8" fmla="*/ 933450 w 933979"/>
                <a:gd name="connsiteY8" fmla="*/ 876300 h 1866900"/>
                <a:gd name="connsiteX9" fmla="*/ 673100 w 933979"/>
                <a:gd name="connsiteY9" fmla="*/ 1003300 h 1866900"/>
                <a:gd name="connsiteX10" fmla="*/ 714375 w 933979"/>
                <a:gd name="connsiteY10" fmla="*/ 1190625 h 1866900"/>
                <a:gd name="connsiteX11" fmla="*/ 590550 w 933979"/>
                <a:gd name="connsiteY11" fmla="*/ 1270000 h 1866900"/>
                <a:gd name="connsiteX12" fmla="*/ 688975 w 933979"/>
                <a:gd name="connsiteY12" fmla="*/ 1511300 h 1866900"/>
                <a:gd name="connsiteX13" fmla="*/ 412750 w 933979"/>
                <a:gd name="connsiteY13" fmla="*/ 1441450 h 1866900"/>
                <a:gd name="connsiteX14" fmla="*/ 333375 w 933979"/>
                <a:gd name="connsiteY14" fmla="*/ 1628775 h 1866900"/>
                <a:gd name="connsiteX15" fmla="*/ 171450 w 933979"/>
                <a:gd name="connsiteY15" fmla="*/ 1539875 h 1866900"/>
                <a:gd name="connsiteX16" fmla="*/ 63500 w 933979"/>
                <a:gd name="connsiteY16" fmla="*/ 1866900 h 1866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33979" h="1866900">
                  <a:moveTo>
                    <a:pt x="0" y="0"/>
                  </a:moveTo>
                  <a:cubicBezTo>
                    <a:pt x="37571" y="133085"/>
                    <a:pt x="75142" y="266171"/>
                    <a:pt x="123825" y="298450"/>
                  </a:cubicBezTo>
                  <a:cubicBezTo>
                    <a:pt x="172508" y="330729"/>
                    <a:pt x="249767" y="181504"/>
                    <a:pt x="292100" y="193675"/>
                  </a:cubicBezTo>
                  <a:cubicBezTo>
                    <a:pt x="334433" y="205846"/>
                    <a:pt x="320675" y="361950"/>
                    <a:pt x="377825" y="371475"/>
                  </a:cubicBezTo>
                  <a:cubicBezTo>
                    <a:pt x="434975" y="381000"/>
                    <a:pt x="611188" y="220663"/>
                    <a:pt x="635000" y="250825"/>
                  </a:cubicBezTo>
                  <a:cubicBezTo>
                    <a:pt x="658812" y="280987"/>
                    <a:pt x="509058" y="493713"/>
                    <a:pt x="520700" y="552450"/>
                  </a:cubicBezTo>
                  <a:cubicBezTo>
                    <a:pt x="532342" y="611188"/>
                    <a:pt x="679979" y="563563"/>
                    <a:pt x="704850" y="603250"/>
                  </a:cubicBezTo>
                  <a:cubicBezTo>
                    <a:pt x="729721" y="642937"/>
                    <a:pt x="631825" y="745067"/>
                    <a:pt x="669925" y="790575"/>
                  </a:cubicBezTo>
                  <a:cubicBezTo>
                    <a:pt x="708025" y="836083"/>
                    <a:pt x="932921" y="840846"/>
                    <a:pt x="933450" y="876300"/>
                  </a:cubicBezTo>
                  <a:cubicBezTo>
                    <a:pt x="933979" y="911754"/>
                    <a:pt x="709612" y="950913"/>
                    <a:pt x="673100" y="1003300"/>
                  </a:cubicBezTo>
                  <a:cubicBezTo>
                    <a:pt x="636588" y="1055687"/>
                    <a:pt x="728133" y="1146175"/>
                    <a:pt x="714375" y="1190625"/>
                  </a:cubicBezTo>
                  <a:cubicBezTo>
                    <a:pt x="700617" y="1235075"/>
                    <a:pt x="594783" y="1216554"/>
                    <a:pt x="590550" y="1270000"/>
                  </a:cubicBezTo>
                  <a:cubicBezTo>
                    <a:pt x="586317" y="1323446"/>
                    <a:pt x="718608" y="1482725"/>
                    <a:pt x="688975" y="1511300"/>
                  </a:cubicBezTo>
                  <a:cubicBezTo>
                    <a:pt x="659342" y="1539875"/>
                    <a:pt x="472017" y="1421871"/>
                    <a:pt x="412750" y="1441450"/>
                  </a:cubicBezTo>
                  <a:cubicBezTo>
                    <a:pt x="353483" y="1461029"/>
                    <a:pt x="373592" y="1612371"/>
                    <a:pt x="333375" y="1628775"/>
                  </a:cubicBezTo>
                  <a:cubicBezTo>
                    <a:pt x="293158" y="1645179"/>
                    <a:pt x="216429" y="1500188"/>
                    <a:pt x="171450" y="1539875"/>
                  </a:cubicBezTo>
                  <a:cubicBezTo>
                    <a:pt x="126471" y="1579562"/>
                    <a:pt x="81492" y="1813983"/>
                    <a:pt x="63500" y="1866900"/>
                  </a:cubicBezTo>
                </a:path>
              </a:pathLst>
            </a:custGeom>
            <a:solidFill>
              <a:srgbClr val="000000"/>
            </a:solidFill>
            <a:ln>
              <a:solidFill>
                <a:schemeClr val="accent4">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55" name="フリーフォーム 54"/>
            <p:cNvSpPr/>
            <p:nvPr/>
          </p:nvSpPr>
          <p:spPr>
            <a:xfrm>
              <a:off x="6745477" y="2154167"/>
              <a:ext cx="1026649" cy="2025667"/>
            </a:xfrm>
            <a:custGeom>
              <a:avLst/>
              <a:gdLst>
                <a:gd name="connsiteX0" fmla="*/ 936625 w 936625"/>
                <a:gd name="connsiteY0" fmla="*/ 1812925 h 1812925"/>
                <a:gd name="connsiteX1" fmla="*/ 812800 w 936625"/>
                <a:gd name="connsiteY1" fmla="*/ 1533525 h 1812925"/>
                <a:gd name="connsiteX2" fmla="*/ 654050 w 936625"/>
                <a:gd name="connsiteY2" fmla="*/ 1635125 h 1812925"/>
                <a:gd name="connsiteX3" fmla="*/ 565150 w 936625"/>
                <a:gd name="connsiteY3" fmla="*/ 1473200 h 1812925"/>
                <a:gd name="connsiteX4" fmla="*/ 269875 w 936625"/>
                <a:gd name="connsiteY4" fmla="*/ 1597025 h 1812925"/>
                <a:gd name="connsiteX5" fmla="*/ 409575 w 936625"/>
                <a:gd name="connsiteY5" fmla="*/ 1266825 h 1812925"/>
                <a:gd name="connsiteX6" fmla="*/ 390525 w 936625"/>
                <a:gd name="connsiteY6" fmla="*/ 1263650 h 1812925"/>
                <a:gd name="connsiteX7" fmla="*/ 212725 w 936625"/>
                <a:gd name="connsiteY7" fmla="*/ 1212850 h 1812925"/>
                <a:gd name="connsiteX8" fmla="*/ 263525 w 936625"/>
                <a:gd name="connsiteY8" fmla="*/ 1050925 h 1812925"/>
                <a:gd name="connsiteX9" fmla="*/ 0 w 936625"/>
                <a:gd name="connsiteY9" fmla="*/ 962025 h 1812925"/>
                <a:gd name="connsiteX10" fmla="*/ 263525 w 936625"/>
                <a:gd name="connsiteY10" fmla="*/ 800100 h 1812925"/>
                <a:gd name="connsiteX11" fmla="*/ 209550 w 936625"/>
                <a:gd name="connsiteY11" fmla="*/ 628650 h 1812925"/>
                <a:gd name="connsiteX12" fmla="*/ 358775 w 936625"/>
                <a:gd name="connsiteY12" fmla="*/ 571500 h 1812925"/>
                <a:gd name="connsiteX13" fmla="*/ 222250 w 936625"/>
                <a:gd name="connsiteY13" fmla="*/ 292100 h 1812925"/>
                <a:gd name="connsiteX14" fmla="*/ 530225 w 936625"/>
                <a:gd name="connsiteY14" fmla="*/ 396875 h 1812925"/>
                <a:gd name="connsiteX15" fmla="*/ 574675 w 936625"/>
                <a:gd name="connsiteY15" fmla="*/ 171450 h 1812925"/>
                <a:gd name="connsiteX16" fmla="*/ 781050 w 936625"/>
                <a:gd name="connsiteY16" fmla="*/ 273050 h 1812925"/>
                <a:gd name="connsiteX17" fmla="*/ 876300 w 936625"/>
                <a:gd name="connsiteY17" fmla="*/ 0 h 1812925"/>
                <a:gd name="connsiteX18" fmla="*/ 876300 w 936625"/>
                <a:gd name="connsiteY18" fmla="*/ 0 h 1812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36625" h="1812925">
                  <a:moveTo>
                    <a:pt x="936625" y="1812925"/>
                  </a:moveTo>
                  <a:cubicBezTo>
                    <a:pt x="898260" y="1688041"/>
                    <a:pt x="859896" y="1563158"/>
                    <a:pt x="812800" y="1533525"/>
                  </a:cubicBezTo>
                  <a:cubicBezTo>
                    <a:pt x="765704" y="1503892"/>
                    <a:pt x="695325" y="1645179"/>
                    <a:pt x="654050" y="1635125"/>
                  </a:cubicBezTo>
                  <a:cubicBezTo>
                    <a:pt x="612775" y="1625071"/>
                    <a:pt x="629179" y="1479550"/>
                    <a:pt x="565150" y="1473200"/>
                  </a:cubicBezTo>
                  <a:cubicBezTo>
                    <a:pt x="501121" y="1466850"/>
                    <a:pt x="295804" y="1631421"/>
                    <a:pt x="269875" y="1597025"/>
                  </a:cubicBezTo>
                  <a:cubicBezTo>
                    <a:pt x="243946" y="1562629"/>
                    <a:pt x="389467" y="1322388"/>
                    <a:pt x="409575" y="1266825"/>
                  </a:cubicBezTo>
                  <a:cubicBezTo>
                    <a:pt x="429683" y="1211263"/>
                    <a:pt x="423333" y="1272646"/>
                    <a:pt x="390525" y="1263650"/>
                  </a:cubicBezTo>
                  <a:cubicBezTo>
                    <a:pt x="357717" y="1254654"/>
                    <a:pt x="233892" y="1248304"/>
                    <a:pt x="212725" y="1212850"/>
                  </a:cubicBezTo>
                  <a:cubicBezTo>
                    <a:pt x="191558" y="1177396"/>
                    <a:pt x="298979" y="1092729"/>
                    <a:pt x="263525" y="1050925"/>
                  </a:cubicBezTo>
                  <a:cubicBezTo>
                    <a:pt x="228071" y="1009121"/>
                    <a:pt x="0" y="1003829"/>
                    <a:pt x="0" y="962025"/>
                  </a:cubicBezTo>
                  <a:cubicBezTo>
                    <a:pt x="0" y="920221"/>
                    <a:pt x="228600" y="855663"/>
                    <a:pt x="263525" y="800100"/>
                  </a:cubicBezTo>
                  <a:cubicBezTo>
                    <a:pt x="298450" y="744538"/>
                    <a:pt x="193675" y="666750"/>
                    <a:pt x="209550" y="628650"/>
                  </a:cubicBezTo>
                  <a:cubicBezTo>
                    <a:pt x="225425" y="590550"/>
                    <a:pt x="356658" y="627592"/>
                    <a:pt x="358775" y="571500"/>
                  </a:cubicBezTo>
                  <a:cubicBezTo>
                    <a:pt x="360892" y="515408"/>
                    <a:pt x="193675" y="321204"/>
                    <a:pt x="222250" y="292100"/>
                  </a:cubicBezTo>
                  <a:cubicBezTo>
                    <a:pt x="250825" y="262996"/>
                    <a:pt x="471488" y="416983"/>
                    <a:pt x="530225" y="396875"/>
                  </a:cubicBezTo>
                  <a:cubicBezTo>
                    <a:pt x="588962" y="376767"/>
                    <a:pt x="532871" y="192088"/>
                    <a:pt x="574675" y="171450"/>
                  </a:cubicBezTo>
                  <a:cubicBezTo>
                    <a:pt x="616479" y="150813"/>
                    <a:pt x="730779" y="301625"/>
                    <a:pt x="781050" y="273050"/>
                  </a:cubicBezTo>
                  <a:cubicBezTo>
                    <a:pt x="831321" y="244475"/>
                    <a:pt x="876300" y="0"/>
                    <a:pt x="876300" y="0"/>
                  </a:cubicBezTo>
                  <a:lnTo>
                    <a:pt x="876300" y="0"/>
                  </a:lnTo>
                </a:path>
              </a:pathLst>
            </a:custGeom>
            <a:solidFill>
              <a:schemeClr val="tx1"/>
            </a:solidFill>
            <a:ln>
              <a:solidFill>
                <a:schemeClr val="accent4">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56" name="フリーフォーム 55"/>
            <p:cNvSpPr/>
            <p:nvPr/>
          </p:nvSpPr>
          <p:spPr>
            <a:xfrm rot="11087261">
              <a:off x="7382718" y="3114615"/>
              <a:ext cx="725558" cy="261621"/>
            </a:xfrm>
            <a:custGeom>
              <a:avLst/>
              <a:gdLst>
                <a:gd name="connsiteX0" fmla="*/ 23812 w 751416"/>
                <a:gd name="connsiteY0" fmla="*/ 67204 h 331258"/>
                <a:gd name="connsiteX1" fmla="*/ 185737 w 751416"/>
                <a:gd name="connsiteY1" fmla="*/ 105304 h 331258"/>
                <a:gd name="connsiteX2" fmla="*/ 312737 w 751416"/>
                <a:gd name="connsiteY2" fmla="*/ 108479 h 331258"/>
                <a:gd name="connsiteX3" fmla="*/ 544512 w 751416"/>
                <a:gd name="connsiteY3" fmla="*/ 73554 h 331258"/>
                <a:gd name="connsiteX4" fmla="*/ 608012 w 751416"/>
                <a:gd name="connsiteY4" fmla="*/ 57679 h 331258"/>
                <a:gd name="connsiteX5" fmla="*/ 728662 w 751416"/>
                <a:gd name="connsiteY5" fmla="*/ 529 h 331258"/>
                <a:gd name="connsiteX6" fmla="*/ 744537 w 751416"/>
                <a:gd name="connsiteY6" fmla="*/ 54504 h 331258"/>
                <a:gd name="connsiteX7" fmla="*/ 719137 w 751416"/>
                <a:gd name="connsiteY7" fmla="*/ 143404 h 331258"/>
                <a:gd name="connsiteX8" fmla="*/ 684212 w 751416"/>
                <a:gd name="connsiteY8" fmla="*/ 200554 h 331258"/>
                <a:gd name="connsiteX9" fmla="*/ 582612 w 751416"/>
                <a:gd name="connsiteY9" fmla="*/ 273579 h 331258"/>
                <a:gd name="connsiteX10" fmla="*/ 455612 w 751416"/>
                <a:gd name="connsiteY10" fmla="*/ 318029 h 331258"/>
                <a:gd name="connsiteX11" fmla="*/ 322262 w 751416"/>
                <a:gd name="connsiteY11" fmla="*/ 327554 h 331258"/>
                <a:gd name="connsiteX12" fmla="*/ 214312 w 751416"/>
                <a:gd name="connsiteY12" fmla="*/ 295804 h 331258"/>
                <a:gd name="connsiteX13" fmla="*/ 106362 w 751416"/>
                <a:gd name="connsiteY13" fmla="*/ 241829 h 331258"/>
                <a:gd name="connsiteX14" fmla="*/ 42862 w 751416"/>
                <a:gd name="connsiteY14" fmla="*/ 184679 h 331258"/>
                <a:gd name="connsiteX15" fmla="*/ 23812 w 751416"/>
                <a:gd name="connsiteY15" fmla="*/ 67204 h 33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1416" h="331258">
                  <a:moveTo>
                    <a:pt x="23812" y="67204"/>
                  </a:moveTo>
                  <a:cubicBezTo>
                    <a:pt x="47624" y="53975"/>
                    <a:pt x="137583" y="98425"/>
                    <a:pt x="185737" y="105304"/>
                  </a:cubicBezTo>
                  <a:cubicBezTo>
                    <a:pt x="233891" y="112183"/>
                    <a:pt x="252941" y="113771"/>
                    <a:pt x="312737" y="108479"/>
                  </a:cubicBezTo>
                  <a:cubicBezTo>
                    <a:pt x="372533" y="103187"/>
                    <a:pt x="495299" y="82021"/>
                    <a:pt x="544512" y="73554"/>
                  </a:cubicBezTo>
                  <a:cubicBezTo>
                    <a:pt x="593725" y="65087"/>
                    <a:pt x="577320" y="69850"/>
                    <a:pt x="608012" y="57679"/>
                  </a:cubicBezTo>
                  <a:cubicBezTo>
                    <a:pt x="638704" y="45508"/>
                    <a:pt x="705908" y="1058"/>
                    <a:pt x="728662" y="529"/>
                  </a:cubicBezTo>
                  <a:cubicBezTo>
                    <a:pt x="751416" y="0"/>
                    <a:pt x="746125" y="30691"/>
                    <a:pt x="744537" y="54504"/>
                  </a:cubicBezTo>
                  <a:cubicBezTo>
                    <a:pt x="742949" y="78317"/>
                    <a:pt x="729191" y="119062"/>
                    <a:pt x="719137" y="143404"/>
                  </a:cubicBezTo>
                  <a:cubicBezTo>
                    <a:pt x="709083" y="167746"/>
                    <a:pt x="706966" y="178858"/>
                    <a:pt x="684212" y="200554"/>
                  </a:cubicBezTo>
                  <a:cubicBezTo>
                    <a:pt x="661458" y="222250"/>
                    <a:pt x="620712" y="254000"/>
                    <a:pt x="582612" y="273579"/>
                  </a:cubicBezTo>
                  <a:cubicBezTo>
                    <a:pt x="544512" y="293158"/>
                    <a:pt x="499004" y="309033"/>
                    <a:pt x="455612" y="318029"/>
                  </a:cubicBezTo>
                  <a:cubicBezTo>
                    <a:pt x="412220" y="327025"/>
                    <a:pt x="362479" y="331258"/>
                    <a:pt x="322262" y="327554"/>
                  </a:cubicBezTo>
                  <a:cubicBezTo>
                    <a:pt x="282045" y="323850"/>
                    <a:pt x="250295" y="310091"/>
                    <a:pt x="214312" y="295804"/>
                  </a:cubicBezTo>
                  <a:cubicBezTo>
                    <a:pt x="178329" y="281517"/>
                    <a:pt x="134937" y="260350"/>
                    <a:pt x="106362" y="241829"/>
                  </a:cubicBezTo>
                  <a:cubicBezTo>
                    <a:pt x="77787" y="223308"/>
                    <a:pt x="56091" y="210608"/>
                    <a:pt x="42862" y="184679"/>
                  </a:cubicBezTo>
                  <a:cubicBezTo>
                    <a:pt x="29633" y="158750"/>
                    <a:pt x="0" y="80433"/>
                    <a:pt x="23812" y="67204"/>
                  </a:cubicBezTo>
                  <a:close/>
                </a:path>
              </a:pathLst>
            </a:cu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7" name="フリーフォーム 56"/>
            <p:cNvSpPr/>
            <p:nvPr/>
          </p:nvSpPr>
          <p:spPr>
            <a:xfrm rot="17031612">
              <a:off x="6694629" y="3270070"/>
              <a:ext cx="320755" cy="271980"/>
            </a:xfrm>
            <a:custGeom>
              <a:avLst/>
              <a:gdLst>
                <a:gd name="connsiteX0" fmla="*/ 292629 w 292629"/>
                <a:gd name="connsiteY0" fmla="*/ 185208 h 243416"/>
                <a:gd name="connsiteX1" fmla="*/ 210079 w 292629"/>
                <a:gd name="connsiteY1" fmla="*/ 153458 h 243416"/>
                <a:gd name="connsiteX2" fmla="*/ 175154 w 292629"/>
                <a:gd name="connsiteY2" fmla="*/ 128058 h 243416"/>
                <a:gd name="connsiteX3" fmla="*/ 146579 w 292629"/>
                <a:gd name="connsiteY3" fmla="*/ 86783 h 243416"/>
                <a:gd name="connsiteX4" fmla="*/ 111654 w 292629"/>
                <a:gd name="connsiteY4" fmla="*/ 20108 h 243416"/>
                <a:gd name="connsiteX5" fmla="*/ 95779 w 292629"/>
                <a:gd name="connsiteY5" fmla="*/ 10583 h 243416"/>
                <a:gd name="connsiteX6" fmla="*/ 54504 w 292629"/>
                <a:gd name="connsiteY6" fmla="*/ 4233 h 243416"/>
                <a:gd name="connsiteX7" fmla="*/ 13229 w 292629"/>
                <a:gd name="connsiteY7" fmla="*/ 35983 h 243416"/>
                <a:gd name="connsiteX8" fmla="*/ 3704 w 292629"/>
                <a:gd name="connsiteY8" fmla="*/ 131233 h 243416"/>
                <a:gd name="connsiteX9" fmla="*/ 35454 w 292629"/>
                <a:gd name="connsiteY9" fmla="*/ 169333 h 243416"/>
                <a:gd name="connsiteX10" fmla="*/ 102129 w 292629"/>
                <a:gd name="connsiteY10" fmla="*/ 175683 h 243416"/>
                <a:gd name="connsiteX11" fmla="*/ 140229 w 292629"/>
                <a:gd name="connsiteY11" fmla="*/ 197908 h 243416"/>
                <a:gd name="connsiteX12" fmla="*/ 200554 w 292629"/>
                <a:gd name="connsiteY12" fmla="*/ 216958 h 243416"/>
                <a:gd name="connsiteX13" fmla="*/ 245004 w 292629"/>
                <a:gd name="connsiteY13" fmla="*/ 239183 h 243416"/>
                <a:gd name="connsiteX14" fmla="*/ 279929 w 292629"/>
                <a:gd name="connsiteY14" fmla="*/ 242358 h 243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2629" h="243416">
                  <a:moveTo>
                    <a:pt x="292629" y="185208"/>
                  </a:moveTo>
                  <a:cubicBezTo>
                    <a:pt x="261143" y="174095"/>
                    <a:pt x="229658" y="162983"/>
                    <a:pt x="210079" y="153458"/>
                  </a:cubicBezTo>
                  <a:cubicBezTo>
                    <a:pt x="190500" y="143933"/>
                    <a:pt x="185737" y="139170"/>
                    <a:pt x="175154" y="128058"/>
                  </a:cubicBezTo>
                  <a:cubicBezTo>
                    <a:pt x="164571" y="116946"/>
                    <a:pt x="157162" y="104775"/>
                    <a:pt x="146579" y="86783"/>
                  </a:cubicBezTo>
                  <a:cubicBezTo>
                    <a:pt x="135996" y="68791"/>
                    <a:pt x="120121" y="32808"/>
                    <a:pt x="111654" y="20108"/>
                  </a:cubicBezTo>
                  <a:cubicBezTo>
                    <a:pt x="103187" y="7408"/>
                    <a:pt x="105304" y="13229"/>
                    <a:pt x="95779" y="10583"/>
                  </a:cubicBezTo>
                  <a:cubicBezTo>
                    <a:pt x="86254" y="7937"/>
                    <a:pt x="68262" y="0"/>
                    <a:pt x="54504" y="4233"/>
                  </a:cubicBezTo>
                  <a:cubicBezTo>
                    <a:pt x="40746" y="8466"/>
                    <a:pt x="21696" y="14816"/>
                    <a:pt x="13229" y="35983"/>
                  </a:cubicBezTo>
                  <a:cubicBezTo>
                    <a:pt x="4762" y="57150"/>
                    <a:pt x="0" y="109008"/>
                    <a:pt x="3704" y="131233"/>
                  </a:cubicBezTo>
                  <a:cubicBezTo>
                    <a:pt x="7408" y="153458"/>
                    <a:pt x="19050" y="161925"/>
                    <a:pt x="35454" y="169333"/>
                  </a:cubicBezTo>
                  <a:cubicBezTo>
                    <a:pt x="51858" y="176741"/>
                    <a:pt x="84666" y="170920"/>
                    <a:pt x="102129" y="175683"/>
                  </a:cubicBezTo>
                  <a:cubicBezTo>
                    <a:pt x="119592" y="180446"/>
                    <a:pt x="123825" y="191029"/>
                    <a:pt x="140229" y="197908"/>
                  </a:cubicBezTo>
                  <a:cubicBezTo>
                    <a:pt x="156633" y="204787"/>
                    <a:pt x="183092" y="210079"/>
                    <a:pt x="200554" y="216958"/>
                  </a:cubicBezTo>
                  <a:cubicBezTo>
                    <a:pt x="218016" y="223837"/>
                    <a:pt x="231775" y="234950"/>
                    <a:pt x="245004" y="239183"/>
                  </a:cubicBezTo>
                  <a:cubicBezTo>
                    <a:pt x="258233" y="243416"/>
                    <a:pt x="279929" y="242358"/>
                    <a:pt x="279929" y="242358"/>
                  </a:cubicBezTo>
                </a:path>
              </a:pathLst>
            </a:custGeom>
            <a:solidFill>
              <a:srgbClr val="8064A2"/>
            </a:solidFill>
            <a:ln>
              <a:solidFill>
                <a:srgbClr val="632523"/>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58" name="八角形 57"/>
            <p:cNvSpPr/>
            <p:nvPr/>
          </p:nvSpPr>
          <p:spPr>
            <a:xfrm>
              <a:off x="7863191" y="2900932"/>
              <a:ext cx="90484" cy="60309"/>
            </a:xfrm>
            <a:prstGeom prst="octagon">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9" name="八角形 58"/>
            <p:cNvSpPr/>
            <p:nvPr/>
          </p:nvSpPr>
          <p:spPr>
            <a:xfrm>
              <a:off x="7493713" y="2931086"/>
              <a:ext cx="90484" cy="60309"/>
            </a:xfrm>
            <a:prstGeom prst="octagon">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60" name="正方形/長方形 59">
              <a:extLst>
                <a:ext uri="{FF2B5EF4-FFF2-40B4-BE49-F238E27FC236}">
                  <a16:creationId xmlns:a16="http://schemas.microsoft.com/office/drawing/2014/main" id="{20A19452-A24D-4758-91A0-D1F383C249CE}"/>
                </a:ext>
              </a:extLst>
            </p:cNvPr>
            <p:cNvSpPr/>
            <p:nvPr/>
          </p:nvSpPr>
          <p:spPr>
            <a:xfrm>
              <a:off x="8129880" y="1716158"/>
              <a:ext cx="740908" cy="400110"/>
            </a:xfrm>
            <a:prstGeom prst="rect">
              <a:avLst/>
            </a:prstGeom>
            <a:ln w="28575" cap="flat" cmpd="sng" algn="ctr">
              <a:noFill/>
              <a:prstDash val="solid"/>
              <a:round/>
              <a:headEnd type="none" w="med" len="med"/>
              <a:tailEnd type="none" w="med" len="med"/>
            </a:ln>
          </p:spPr>
          <p:txBody>
            <a:bodyPr wrap="none">
              <a:spAutoFit/>
            </a:bodyPr>
            <a:lstStyle/>
            <a:p>
              <a:r>
                <a:rPr lang="en-US" altLang="ja-JP" sz="2000" b="1" dirty="0">
                  <a:solidFill>
                    <a:srgbClr val="000000"/>
                  </a:solidFill>
                  <a:latin typeface="Times New Roman"/>
                  <a:ea typeface="ＭＳ Ｐゴシック"/>
                  <a:cs typeface="Times New Roman"/>
                </a:rPr>
                <a:t>PD-1</a:t>
              </a:r>
              <a:endParaRPr lang="ja-JP" altLang="en-US" sz="2000" b="1" dirty="0">
                <a:solidFill>
                  <a:srgbClr val="000000"/>
                </a:solidFill>
                <a:latin typeface="Times New Roman"/>
                <a:cs typeface="Times New Roman"/>
              </a:endParaRPr>
            </a:p>
          </p:txBody>
        </p:sp>
        <p:sp>
          <p:nvSpPr>
            <p:cNvPr id="61" name="減算記号 60">
              <a:extLst>
                <a:ext uri="{FF2B5EF4-FFF2-40B4-BE49-F238E27FC236}">
                  <a16:creationId xmlns:a16="http://schemas.microsoft.com/office/drawing/2014/main" id="{F4B14946-6683-4BCE-9678-D37181020308}"/>
                </a:ext>
              </a:extLst>
            </p:cNvPr>
            <p:cNvSpPr/>
            <p:nvPr/>
          </p:nvSpPr>
          <p:spPr>
            <a:xfrm rot="7327662">
              <a:off x="8242057" y="2157733"/>
              <a:ext cx="309503" cy="436032"/>
            </a:xfrm>
            <a:prstGeom prst="mathMinus">
              <a:avLst/>
            </a:prstGeom>
            <a:ln/>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sysClr val="window" lastClr="FFFFFF"/>
                </a:solidFill>
                <a:effectLst/>
                <a:uLnTx/>
                <a:uFillTx/>
                <a:latin typeface="Calisto MT"/>
                <a:ea typeface="ＭＳ Ｐ明朝"/>
                <a:cs typeface="+mn-cs"/>
              </a:endParaRPr>
            </a:p>
          </p:txBody>
        </p:sp>
        <p:sp>
          <p:nvSpPr>
            <p:cNvPr id="62" name="パイ 61">
              <a:extLst>
                <a:ext uri="{FF2B5EF4-FFF2-40B4-BE49-F238E27FC236}">
                  <a16:creationId xmlns:a16="http://schemas.microsoft.com/office/drawing/2014/main" id="{3D1A80F0-D660-4E18-911F-61774D0BF1F0}"/>
                </a:ext>
              </a:extLst>
            </p:cNvPr>
            <p:cNvSpPr/>
            <p:nvPr/>
          </p:nvSpPr>
          <p:spPr>
            <a:xfrm rot="21017234">
              <a:off x="8335262" y="2043698"/>
              <a:ext cx="373620" cy="346416"/>
            </a:xfrm>
            <a:prstGeom prst="pie">
              <a:avLst/>
            </a:prstGeom>
            <a:ln/>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sysClr val="window" lastClr="FFFFFF"/>
                </a:solidFill>
                <a:effectLst/>
                <a:uLnTx/>
                <a:uFillTx/>
                <a:latin typeface="Calisto MT"/>
                <a:ea typeface="ＭＳ Ｐ明朝"/>
                <a:cs typeface="+mn-cs"/>
              </a:endParaRPr>
            </a:p>
          </p:txBody>
        </p:sp>
        <p:sp>
          <p:nvSpPr>
            <p:cNvPr id="63" name="乗算記号 62"/>
            <p:cNvSpPr/>
            <p:nvPr/>
          </p:nvSpPr>
          <p:spPr>
            <a:xfrm>
              <a:off x="7222004" y="2798645"/>
              <a:ext cx="356137" cy="278186"/>
            </a:xfrm>
            <a:prstGeom prst="mathMultiply">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64" name="乗算記号 63"/>
            <p:cNvSpPr/>
            <p:nvPr/>
          </p:nvSpPr>
          <p:spPr>
            <a:xfrm>
              <a:off x="7761792" y="2761839"/>
              <a:ext cx="356137" cy="278186"/>
            </a:xfrm>
            <a:prstGeom prst="mathMultiply">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65" name="正方形/長方形 64">
              <a:extLst>
                <a:ext uri="{FF2B5EF4-FFF2-40B4-BE49-F238E27FC236}">
                  <a16:creationId xmlns:a16="http://schemas.microsoft.com/office/drawing/2014/main" id="{20A19452-A24D-4758-91A0-D1F383C249CE}"/>
                </a:ext>
              </a:extLst>
            </p:cNvPr>
            <p:cNvSpPr/>
            <p:nvPr/>
          </p:nvSpPr>
          <p:spPr>
            <a:xfrm>
              <a:off x="6517021" y="1698163"/>
              <a:ext cx="764252" cy="400110"/>
            </a:xfrm>
            <a:prstGeom prst="rect">
              <a:avLst/>
            </a:prstGeom>
            <a:ln w="28575" cap="flat" cmpd="sng" algn="ctr">
              <a:noFill/>
              <a:prstDash val="solid"/>
              <a:round/>
              <a:headEnd type="none" w="med" len="med"/>
              <a:tailEnd type="none" w="med" len="med"/>
            </a:ln>
          </p:spPr>
          <p:txBody>
            <a:bodyPr wrap="none">
              <a:spAutoFit/>
            </a:bodyPr>
            <a:lstStyle/>
            <a:p>
              <a:r>
                <a:rPr lang="en-US" altLang="ja-JP" sz="2000" b="1" dirty="0">
                  <a:solidFill>
                    <a:srgbClr val="000000"/>
                  </a:solidFill>
                  <a:latin typeface="Times New Roman"/>
                  <a:cs typeface="Times New Roman"/>
                </a:rPr>
                <a:t>Tim3</a:t>
              </a:r>
              <a:endParaRPr lang="ja-JP" altLang="en-US" sz="2000" b="1" dirty="0">
                <a:solidFill>
                  <a:srgbClr val="000000"/>
                </a:solidFill>
                <a:latin typeface="Times New Roman"/>
                <a:cs typeface="Times New Roman"/>
              </a:endParaRPr>
            </a:p>
          </p:txBody>
        </p:sp>
      </p:grpSp>
      <p:sp>
        <p:nvSpPr>
          <p:cNvPr id="66" name="正方形/長方形 65">
            <a:extLst>
              <a:ext uri="{FF2B5EF4-FFF2-40B4-BE49-F238E27FC236}">
                <a16:creationId xmlns:a16="http://schemas.microsoft.com/office/drawing/2014/main" id="{20A19452-A24D-4758-91A0-D1F383C249CE}"/>
              </a:ext>
            </a:extLst>
          </p:cNvPr>
          <p:cNvSpPr/>
          <p:nvPr/>
        </p:nvSpPr>
        <p:spPr>
          <a:xfrm>
            <a:off x="6945767" y="5224196"/>
            <a:ext cx="2095445" cy="369332"/>
          </a:xfrm>
          <a:prstGeom prst="rect">
            <a:avLst/>
          </a:prstGeom>
          <a:solidFill>
            <a:schemeClr val="tx1"/>
          </a:solidFill>
          <a:ln w="28575" cap="flat" cmpd="sng" algn="ctr">
            <a:solidFill>
              <a:srgbClr val="000000"/>
            </a:solidFill>
            <a:prstDash val="solid"/>
            <a:round/>
            <a:headEnd type="none" w="med" len="med"/>
            <a:tailEnd type="none" w="med" len="med"/>
          </a:ln>
        </p:spPr>
        <p:txBody>
          <a:bodyPr wrap="none" anchor="ctr">
            <a:spAutoFit/>
          </a:bodyPr>
          <a:lstStyle/>
          <a:p>
            <a:pPr algn="ctr"/>
            <a:r>
              <a:rPr lang="ja-JP" altLang="en-US" i="1" dirty="0">
                <a:solidFill>
                  <a:srgbClr val="FFFFFF"/>
                </a:solidFill>
                <a:latin typeface="Times New Roman"/>
                <a:cs typeface="Times New Roman"/>
              </a:rPr>
              <a:t>超悪玉キラー</a:t>
            </a:r>
            <a:r>
              <a:rPr lang="en-US" altLang="ja-JP" i="1" dirty="0">
                <a:solidFill>
                  <a:srgbClr val="FFFFFF"/>
                </a:solidFill>
                <a:latin typeface="Times New Roman"/>
                <a:cs typeface="Times New Roman"/>
              </a:rPr>
              <a:t>T</a:t>
            </a:r>
            <a:r>
              <a:rPr lang="ja-JP" altLang="en-US" i="1" dirty="0">
                <a:solidFill>
                  <a:srgbClr val="FFFFFF"/>
                </a:solidFill>
                <a:latin typeface="Times New Roman"/>
                <a:cs typeface="Times New Roman"/>
              </a:rPr>
              <a:t>細胞</a:t>
            </a:r>
            <a:endParaRPr lang="en-US" altLang="ja-JP" i="1" dirty="0">
              <a:solidFill>
                <a:srgbClr val="FFFFFF"/>
              </a:solidFill>
              <a:latin typeface="Times New Roman"/>
              <a:cs typeface="Times New Roman"/>
            </a:endParaRPr>
          </a:p>
        </p:txBody>
      </p:sp>
      <p:sp>
        <p:nvSpPr>
          <p:cNvPr id="67" name="左矢印 66"/>
          <p:cNvSpPr/>
          <p:nvPr/>
        </p:nvSpPr>
        <p:spPr>
          <a:xfrm rot="10800000">
            <a:off x="5958978" y="3662254"/>
            <a:ext cx="796526" cy="465558"/>
          </a:xfrm>
          <a:prstGeom prst="leftArrow">
            <a:avLst/>
          </a:prstGeom>
          <a:solidFill>
            <a:schemeClr val="tx1"/>
          </a:solidFill>
          <a:ln>
            <a:solidFill>
              <a:srgbClr val="000000"/>
            </a:solidFill>
          </a:ln>
          <a:effectLst/>
        </p:spPr>
        <p:style>
          <a:lnRef idx="1">
            <a:schemeClr val="accent4"/>
          </a:lnRef>
          <a:fillRef idx="3">
            <a:schemeClr val="accent4"/>
          </a:fillRef>
          <a:effectRef idx="2">
            <a:schemeClr val="accent4"/>
          </a:effectRef>
          <a:fontRef idx="minor">
            <a:schemeClr val="lt1"/>
          </a:fontRef>
        </p:style>
        <p:txBody>
          <a:bodyPr rtlCol="0" anchor="ctr"/>
          <a:lstStyle/>
          <a:p>
            <a:pPr algn="ctr"/>
            <a:endParaRPr kumimoji="1" lang="ja-JP" altLang="en-US"/>
          </a:p>
        </p:txBody>
      </p:sp>
      <p:cxnSp>
        <p:nvCxnSpPr>
          <p:cNvPr id="71" name="曲線コネクタ 70"/>
          <p:cNvCxnSpPr/>
          <p:nvPr/>
        </p:nvCxnSpPr>
        <p:spPr>
          <a:xfrm rot="16200000" flipH="1">
            <a:off x="666310" y="2497346"/>
            <a:ext cx="687317" cy="542925"/>
          </a:xfrm>
          <a:prstGeom prst="curvedConnector3">
            <a:avLst>
              <a:gd name="adj1" fmla="val 50000"/>
            </a:avLst>
          </a:prstGeom>
          <a:ln w="38100" cap="flat" cmpd="sng" algn="ctr">
            <a:solidFill>
              <a:srgbClr val="000000"/>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pic>
        <p:nvPicPr>
          <p:cNvPr id="74" name="図 73"/>
          <p:cNvPicPr>
            <a:picLocks noChangeAspect="1"/>
          </p:cNvPicPr>
          <p:nvPr/>
        </p:nvPicPr>
        <p:blipFill>
          <a:blip r:embed="rId2"/>
          <a:stretch>
            <a:fillRect/>
          </a:stretch>
        </p:blipFill>
        <p:spPr>
          <a:xfrm>
            <a:off x="4014652" y="3537798"/>
            <a:ext cx="289323" cy="292014"/>
          </a:xfrm>
          <a:prstGeom prst="rect">
            <a:avLst/>
          </a:prstGeom>
        </p:spPr>
      </p:pic>
      <p:pic>
        <p:nvPicPr>
          <p:cNvPr id="75" name="図 74"/>
          <p:cNvPicPr>
            <a:picLocks noChangeAspect="1"/>
          </p:cNvPicPr>
          <p:nvPr/>
        </p:nvPicPr>
        <p:blipFill>
          <a:blip r:embed="rId2"/>
          <a:stretch>
            <a:fillRect/>
          </a:stretch>
        </p:blipFill>
        <p:spPr>
          <a:xfrm>
            <a:off x="4107783" y="3935741"/>
            <a:ext cx="289323" cy="292014"/>
          </a:xfrm>
          <a:prstGeom prst="rect">
            <a:avLst/>
          </a:prstGeom>
        </p:spPr>
      </p:pic>
      <p:pic>
        <p:nvPicPr>
          <p:cNvPr id="76" name="図 75"/>
          <p:cNvPicPr>
            <a:picLocks noChangeAspect="1"/>
          </p:cNvPicPr>
          <p:nvPr/>
        </p:nvPicPr>
        <p:blipFill>
          <a:blip r:embed="rId2"/>
          <a:stretch>
            <a:fillRect/>
          </a:stretch>
        </p:blipFill>
        <p:spPr>
          <a:xfrm>
            <a:off x="5083532" y="3930970"/>
            <a:ext cx="289323" cy="292014"/>
          </a:xfrm>
          <a:prstGeom prst="rect">
            <a:avLst/>
          </a:prstGeom>
        </p:spPr>
      </p:pic>
      <p:pic>
        <p:nvPicPr>
          <p:cNvPr id="77" name="図 76"/>
          <p:cNvPicPr>
            <a:picLocks noChangeAspect="1"/>
          </p:cNvPicPr>
          <p:nvPr/>
        </p:nvPicPr>
        <p:blipFill>
          <a:blip r:embed="rId2"/>
          <a:stretch>
            <a:fillRect/>
          </a:stretch>
        </p:blipFill>
        <p:spPr>
          <a:xfrm>
            <a:off x="7822680" y="3321095"/>
            <a:ext cx="289323" cy="292014"/>
          </a:xfrm>
          <a:prstGeom prst="rect">
            <a:avLst/>
          </a:prstGeom>
        </p:spPr>
      </p:pic>
      <p:pic>
        <p:nvPicPr>
          <p:cNvPr id="78" name="図 77"/>
          <p:cNvPicPr>
            <a:picLocks noChangeAspect="1"/>
          </p:cNvPicPr>
          <p:nvPr/>
        </p:nvPicPr>
        <p:blipFill>
          <a:blip r:embed="rId2"/>
          <a:stretch>
            <a:fillRect/>
          </a:stretch>
        </p:blipFill>
        <p:spPr>
          <a:xfrm>
            <a:off x="8047496" y="4247679"/>
            <a:ext cx="289323" cy="292014"/>
          </a:xfrm>
          <a:prstGeom prst="rect">
            <a:avLst/>
          </a:prstGeom>
        </p:spPr>
      </p:pic>
      <p:pic>
        <p:nvPicPr>
          <p:cNvPr id="79" name="図 78"/>
          <p:cNvPicPr>
            <a:picLocks noChangeAspect="1"/>
          </p:cNvPicPr>
          <p:nvPr/>
        </p:nvPicPr>
        <p:blipFill>
          <a:blip r:embed="rId2"/>
          <a:stretch>
            <a:fillRect/>
          </a:stretch>
        </p:blipFill>
        <p:spPr>
          <a:xfrm>
            <a:off x="7611548" y="4380697"/>
            <a:ext cx="289323" cy="292014"/>
          </a:xfrm>
          <a:prstGeom prst="rect">
            <a:avLst/>
          </a:prstGeom>
        </p:spPr>
      </p:pic>
      <p:pic>
        <p:nvPicPr>
          <p:cNvPr id="80" name="図 79"/>
          <p:cNvPicPr>
            <a:picLocks noChangeAspect="1"/>
          </p:cNvPicPr>
          <p:nvPr/>
        </p:nvPicPr>
        <p:blipFill>
          <a:blip r:embed="rId2"/>
          <a:stretch>
            <a:fillRect/>
          </a:stretch>
        </p:blipFill>
        <p:spPr>
          <a:xfrm>
            <a:off x="8368363" y="3884367"/>
            <a:ext cx="289323" cy="292014"/>
          </a:xfrm>
          <a:prstGeom prst="rect">
            <a:avLst/>
          </a:prstGeom>
        </p:spPr>
      </p:pic>
      <p:pic>
        <p:nvPicPr>
          <p:cNvPr id="81" name="図 80"/>
          <p:cNvPicPr>
            <a:picLocks noChangeAspect="1"/>
          </p:cNvPicPr>
          <p:nvPr/>
        </p:nvPicPr>
        <p:blipFill>
          <a:blip r:embed="rId2"/>
          <a:stretch>
            <a:fillRect/>
          </a:stretch>
        </p:blipFill>
        <p:spPr>
          <a:xfrm>
            <a:off x="7315825" y="3973885"/>
            <a:ext cx="289323" cy="292014"/>
          </a:xfrm>
          <a:prstGeom prst="rect">
            <a:avLst/>
          </a:prstGeom>
        </p:spPr>
      </p:pic>
      <p:pic>
        <p:nvPicPr>
          <p:cNvPr id="82" name="図 81"/>
          <p:cNvPicPr>
            <a:picLocks noChangeAspect="1"/>
          </p:cNvPicPr>
          <p:nvPr/>
        </p:nvPicPr>
        <p:blipFill>
          <a:blip r:embed="rId2"/>
          <a:stretch>
            <a:fillRect/>
          </a:stretch>
        </p:blipFill>
        <p:spPr>
          <a:xfrm>
            <a:off x="7758173" y="4168232"/>
            <a:ext cx="289323" cy="292014"/>
          </a:xfrm>
          <a:prstGeom prst="rect">
            <a:avLst/>
          </a:prstGeom>
        </p:spPr>
      </p:pic>
      <p:pic>
        <p:nvPicPr>
          <p:cNvPr id="83" name="図 82"/>
          <p:cNvPicPr>
            <a:picLocks noChangeAspect="1"/>
          </p:cNvPicPr>
          <p:nvPr/>
        </p:nvPicPr>
        <p:blipFill>
          <a:blip r:embed="rId2"/>
          <a:stretch>
            <a:fillRect/>
          </a:stretch>
        </p:blipFill>
        <p:spPr>
          <a:xfrm>
            <a:off x="8079040" y="3227974"/>
            <a:ext cx="289323" cy="292014"/>
          </a:xfrm>
          <a:prstGeom prst="rect">
            <a:avLst/>
          </a:prstGeom>
        </p:spPr>
      </p:pic>
      <p:pic>
        <p:nvPicPr>
          <p:cNvPr id="84" name="図 83"/>
          <p:cNvPicPr>
            <a:picLocks noChangeAspect="1"/>
          </p:cNvPicPr>
          <p:nvPr/>
        </p:nvPicPr>
        <p:blipFill>
          <a:blip r:embed="rId2"/>
          <a:stretch>
            <a:fillRect/>
          </a:stretch>
        </p:blipFill>
        <p:spPr>
          <a:xfrm>
            <a:off x="7519756" y="3321095"/>
            <a:ext cx="289323" cy="292014"/>
          </a:xfrm>
          <a:prstGeom prst="rect">
            <a:avLst/>
          </a:prstGeom>
        </p:spPr>
      </p:pic>
      <p:pic>
        <p:nvPicPr>
          <p:cNvPr id="85" name="図 84"/>
          <p:cNvPicPr>
            <a:picLocks noChangeAspect="1"/>
          </p:cNvPicPr>
          <p:nvPr/>
        </p:nvPicPr>
        <p:blipFill>
          <a:blip r:embed="rId2"/>
          <a:stretch>
            <a:fillRect/>
          </a:stretch>
        </p:blipFill>
        <p:spPr>
          <a:xfrm>
            <a:off x="8318779" y="4222984"/>
            <a:ext cx="289323" cy="292014"/>
          </a:xfrm>
          <a:prstGeom prst="rect">
            <a:avLst/>
          </a:prstGeom>
        </p:spPr>
      </p:pic>
      <p:sp>
        <p:nvSpPr>
          <p:cNvPr id="86" name="正方形/長方形 85">
            <a:extLst>
              <a:ext uri="{FF2B5EF4-FFF2-40B4-BE49-F238E27FC236}">
                <a16:creationId xmlns:a16="http://schemas.microsoft.com/office/drawing/2014/main" id="{F4D91E1D-AD5F-FE47-A36A-F178295A19EF}"/>
              </a:ext>
            </a:extLst>
          </p:cNvPr>
          <p:cNvSpPr/>
          <p:nvPr/>
        </p:nvSpPr>
        <p:spPr>
          <a:xfrm>
            <a:off x="2132275" y="1560622"/>
            <a:ext cx="5610767" cy="461665"/>
          </a:xfrm>
          <a:prstGeom prst="rect">
            <a:avLst/>
          </a:prstGeom>
        </p:spPr>
        <p:txBody>
          <a:bodyPr wrap="none">
            <a:spAutoFit/>
          </a:bodyPr>
          <a:lstStyle/>
          <a:p>
            <a:r>
              <a:rPr lang="en-US" altLang="ja-JP" sz="2400" dirty="0"/>
              <a:t>COVID-19</a:t>
            </a:r>
            <a:r>
              <a:rPr lang="ja-JP" altLang="en-US" sz="2400" dirty="0"/>
              <a:t>は、</a:t>
            </a:r>
            <a:r>
              <a:rPr lang="ja-JP" altLang="en-US" sz="2400" dirty="0">
                <a:solidFill>
                  <a:srgbClr val="C0504D"/>
                </a:solidFill>
              </a:rPr>
              <a:t>超悪玉キラー</a:t>
            </a:r>
            <a:r>
              <a:rPr lang="en-US" altLang="ja-JP" sz="2400" dirty="0">
                <a:solidFill>
                  <a:srgbClr val="C0504D"/>
                </a:solidFill>
              </a:rPr>
              <a:t>T</a:t>
            </a:r>
            <a:r>
              <a:rPr lang="ja-JP" altLang="en-US" sz="2400" dirty="0">
                <a:solidFill>
                  <a:srgbClr val="C0504D"/>
                </a:solidFill>
              </a:rPr>
              <a:t>細胞を増やす</a:t>
            </a:r>
            <a:endParaRPr lang="ja-JP" altLang="en-US" sz="2400" dirty="0"/>
          </a:p>
        </p:txBody>
      </p:sp>
      <p:grpSp>
        <p:nvGrpSpPr>
          <p:cNvPr id="87" name="グループ化 86">
            <a:extLst>
              <a:ext uri="{FF2B5EF4-FFF2-40B4-BE49-F238E27FC236}">
                <a16:creationId xmlns:a16="http://schemas.microsoft.com/office/drawing/2014/main" id="{231DEDB9-C062-E540-AD5D-FBB55BCF12B9}"/>
              </a:ext>
            </a:extLst>
          </p:cNvPr>
          <p:cNvGrpSpPr/>
          <p:nvPr/>
        </p:nvGrpSpPr>
        <p:grpSpPr>
          <a:xfrm>
            <a:off x="5871747" y="6386922"/>
            <a:ext cx="3272253" cy="470220"/>
            <a:chOff x="2204639" y="5231194"/>
            <a:chExt cx="3272253" cy="470220"/>
          </a:xfrm>
        </p:grpSpPr>
        <p:pic>
          <p:nvPicPr>
            <p:cNvPr id="88" name="図 87" descr="グラフィック, 挿絵 が含まれている画像&#10;&#10;自動的に生成された説明">
              <a:extLst>
                <a:ext uri="{FF2B5EF4-FFF2-40B4-BE49-F238E27FC236}">
                  <a16:creationId xmlns:a16="http://schemas.microsoft.com/office/drawing/2014/main" id="{C0B6F47B-C5B9-594C-9B60-7542544B069E}"/>
                </a:ext>
              </a:extLst>
            </p:cNvPr>
            <p:cNvPicPr>
              <a:picLocks noChangeAspect="1"/>
            </p:cNvPicPr>
            <p:nvPr/>
          </p:nvPicPr>
          <p:blipFill>
            <a:blip r:embed="rId3"/>
            <a:stretch>
              <a:fillRect/>
            </a:stretch>
          </p:blipFill>
          <p:spPr>
            <a:xfrm>
              <a:off x="2204639" y="5231194"/>
              <a:ext cx="437315" cy="470220"/>
            </a:xfrm>
            <a:prstGeom prst="rect">
              <a:avLst/>
            </a:prstGeom>
          </p:spPr>
        </p:pic>
        <p:sp>
          <p:nvSpPr>
            <p:cNvPr id="89" name="正方形/長方形 88">
              <a:extLst>
                <a:ext uri="{FF2B5EF4-FFF2-40B4-BE49-F238E27FC236}">
                  <a16:creationId xmlns:a16="http://schemas.microsoft.com/office/drawing/2014/main" id="{8A5A8BCB-BF63-784C-8D02-EACA79796033}"/>
                </a:ext>
              </a:extLst>
            </p:cNvPr>
            <p:cNvSpPr/>
            <p:nvPr/>
          </p:nvSpPr>
          <p:spPr>
            <a:xfrm>
              <a:off x="2592769" y="5343738"/>
              <a:ext cx="2884123" cy="338554"/>
            </a:xfrm>
            <a:prstGeom prst="rect">
              <a:avLst/>
            </a:prstGeom>
          </p:spPr>
          <p:txBody>
            <a:bodyPr wrap="none">
              <a:spAutoFit/>
            </a:bodyPr>
            <a:lstStyle/>
            <a:p>
              <a:r>
                <a:rPr lang="ja-JP" altLang="en-US" sz="1600" i="1" dirty="0">
                  <a:latin typeface="Times New Roman"/>
                  <a:cs typeface="Times New Roman"/>
                </a:rPr>
                <a:t>くまもと免疫統合医療クリニック</a:t>
              </a:r>
              <a:endParaRPr lang="en-US" altLang="ja-JP" sz="1600" i="1" dirty="0">
                <a:latin typeface="Times New Roman"/>
                <a:cs typeface="Times New Roman"/>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6"/>
                                        </p:tgtEl>
                                        <p:attrNameLst>
                                          <p:attrName>style.visibility</p:attrName>
                                        </p:attrNameLst>
                                      </p:cBhvr>
                                      <p:to>
                                        <p:strVal val="visible"/>
                                      </p:to>
                                    </p:set>
                                    <p:animEffect transition="in" filter="barn(inVertical)">
                                      <p:cBhvr>
                                        <p:cTn id="12"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グラフ 1">
            <a:extLst>
              <a:ext uri="{FF2B5EF4-FFF2-40B4-BE49-F238E27FC236}">
                <a16:creationId xmlns:a16="http://schemas.microsoft.com/office/drawing/2014/main" id="{E8CA712A-508A-8F4C-9093-BE6B6ADA517B}"/>
              </a:ext>
            </a:extLst>
          </p:cNvPr>
          <p:cNvGraphicFramePr>
            <a:graphicFrameLocks/>
          </p:cNvGraphicFramePr>
          <p:nvPr>
            <p:extLst>
              <p:ext uri="{D42A27DB-BD31-4B8C-83A1-F6EECF244321}">
                <p14:modId xmlns:p14="http://schemas.microsoft.com/office/powerpoint/2010/main" val="1716032132"/>
              </p:ext>
            </p:extLst>
          </p:nvPr>
        </p:nvGraphicFramePr>
        <p:xfrm>
          <a:off x="1956771" y="1519774"/>
          <a:ext cx="5838568" cy="3503141"/>
        </p:xfrm>
        <a:graphic>
          <a:graphicData uri="http://schemas.openxmlformats.org/drawingml/2006/chart">
            <c:chart xmlns:c="http://schemas.openxmlformats.org/drawingml/2006/chart" xmlns:r="http://schemas.openxmlformats.org/officeDocument/2006/relationships" r:id="rId2"/>
          </a:graphicData>
        </a:graphic>
      </p:graphicFrame>
      <p:cxnSp>
        <p:nvCxnSpPr>
          <p:cNvPr id="3" name="直線コネクタ 2">
            <a:extLst>
              <a:ext uri="{FF2B5EF4-FFF2-40B4-BE49-F238E27FC236}">
                <a16:creationId xmlns:a16="http://schemas.microsoft.com/office/drawing/2014/main" id="{ECCA8ABC-95BD-5A4A-AAE7-2BCE42393213}"/>
              </a:ext>
            </a:extLst>
          </p:cNvPr>
          <p:cNvCxnSpPr/>
          <p:nvPr/>
        </p:nvCxnSpPr>
        <p:spPr>
          <a:xfrm>
            <a:off x="2522909" y="2209302"/>
            <a:ext cx="5152768" cy="0"/>
          </a:xfrm>
          <a:prstGeom prst="line">
            <a:avLst/>
          </a:prstGeom>
          <a:ln w="19050">
            <a:solidFill>
              <a:srgbClr val="0070C0"/>
            </a:solidFill>
            <a:prstDash val="sysDot"/>
          </a:ln>
        </p:spPr>
        <p:style>
          <a:lnRef idx="1">
            <a:schemeClr val="accent1"/>
          </a:lnRef>
          <a:fillRef idx="0">
            <a:schemeClr val="accent1"/>
          </a:fillRef>
          <a:effectRef idx="0">
            <a:schemeClr val="accent1"/>
          </a:effectRef>
          <a:fontRef idx="minor">
            <a:schemeClr val="tx1"/>
          </a:fontRef>
        </p:style>
      </p:cxnSp>
      <p:cxnSp>
        <p:nvCxnSpPr>
          <p:cNvPr id="4" name="直線コネクタ 3">
            <a:extLst>
              <a:ext uri="{FF2B5EF4-FFF2-40B4-BE49-F238E27FC236}">
                <a16:creationId xmlns:a16="http://schemas.microsoft.com/office/drawing/2014/main" id="{95D4409A-32C0-384B-A8AC-E26BB8537AC6}"/>
              </a:ext>
            </a:extLst>
          </p:cNvPr>
          <p:cNvCxnSpPr/>
          <p:nvPr/>
        </p:nvCxnSpPr>
        <p:spPr>
          <a:xfrm>
            <a:off x="2486120" y="3549370"/>
            <a:ext cx="5152768" cy="0"/>
          </a:xfrm>
          <a:prstGeom prst="line">
            <a:avLst/>
          </a:prstGeom>
          <a:ln w="19050">
            <a:solidFill>
              <a:srgbClr val="0070C0"/>
            </a:solidFill>
            <a:prstDash val="sysDot"/>
          </a:ln>
        </p:spPr>
        <p:style>
          <a:lnRef idx="1">
            <a:schemeClr val="accent1"/>
          </a:lnRef>
          <a:fillRef idx="0">
            <a:schemeClr val="accent1"/>
          </a:fillRef>
          <a:effectRef idx="0">
            <a:schemeClr val="accent1"/>
          </a:effectRef>
          <a:fontRef idx="minor">
            <a:schemeClr val="tx1"/>
          </a:fontRef>
        </p:style>
      </p:cxnSp>
      <p:grpSp>
        <p:nvGrpSpPr>
          <p:cNvPr id="5" name="グループ化 4">
            <a:extLst>
              <a:ext uri="{FF2B5EF4-FFF2-40B4-BE49-F238E27FC236}">
                <a16:creationId xmlns:a16="http://schemas.microsoft.com/office/drawing/2014/main" id="{22662BE7-8F7B-EA49-B759-34E58CC191EC}"/>
              </a:ext>
            </a:extLst>
          </p:cNvPr>
          <p:cNvGrpSpPr/>
          <p:nvPr/>
        </p:nvGrpSpPr>
        <p:grpSpPr>
          <a:xfrm>
            <a:off x="5871747" y="6386922"/>
            <a:ext cx="3272253" cy="470220"/>
            <a:chOff x="2204639" y="5231194"/>
            <a:chExt cx="3272253" cy="470220"/>
          </a:xfrm>
        </p:grpSpPr>
        <p:pic>
          <p:nvPicPr>
            <p:cNvPr id="6" name="図 5" descr="グラフィック, 挿絵 が含まれている画像&#10;&#10;自動的に生成された説明">
              <a:extLst>
                <a:ext uri="{FF2B5EF4-FFF2-40B4-BE49-F238E27FC236}">
                  <a16:creationId xmlns:a16="http://schemas.microsoft.com/office/drawing/2014/main" id="{50B8CF7A-A2B8-BF46-9571-5225275F2D34}"/>
                </a:ext>
              </a:extLst>
            </p:cNvPr>
            <p:cNvPicPr>
              <a:picLocks noChangeAspect="1"/>
            </p:cNvPicPr>
            <p:nvPr/>
          </p:nvPicPr>
          <p:blipFill>
            <a:blip r:embed="rId3"/>
            <a:stretch>
              <a:fillRect/>
            </a:stretch>
          </p:blipFill>
          <p:spPr>
            <a:xfrm>
              <a:off x="2204639" y="5231194"/>
              <a:ext cx="437315" cy="470220"/>
            </a:xfrm>
            <a:prstGeom prst="rect">
              <a:avLst/>
            </a:prstGeom>
          </p:spPr>
        </p:pic>
        <p:sp>
          <p:nvSpPr>
            <p:cNvPr id="7" name="正方形/長方形 6">
              <a:extLst>
                <a:ext uri="{FF2B5EF4-FFF2-40B4-BE49-F238E27FC236}">
                  <a16:creationId xmlns:a16="http://schemas.microsoft.com/office/drawing/2014/main" id="{3EBB76DE-D8D5-8B45-A5DD-EDC570D18EB4}"/>
                </a:ext>
              </a:extLst>
            </p:cNvPr>
            <p:cNvSpPr/>
            <p:nvPr/>
          </p:nvSpPr>
          <p:spPr>
            <a:xfrm>
              <a:off x="2592769" y="5343738"/>
              <a:ext cx="2884123" cy="338554"/>
            </a:xfrm>
            <a:prstGeom prst="rect">
              <a:avLst/>
            </a:prstGeom>
          </p:spPr>
          <p:txBody>
            <a:bodyPr wrap="none">
              <a:spAutoFit/>
            </a:bodyPr>
            <a:lstStyle/>
            <a:p>
              <a:r>
                <a:rPr lang="ja-JP" altLang="en-US" sz="1600" i="1" dirty="0">
                  <a:latin typeface="Times New Roman"/>
                  <a:cs typeface="Times New Roman"/>
                </a:rPr>
                <a:t>くまもと免疫統合医療クリニック</a:t>
              </a:r>
              <a:endParaRPr lang="en-US" altLang="ja-JP" sz="1600" i="1" dirty="0">
                <a:latin typeface="Times New Roman"/>
                <a:cs typeface="Times New Roman"/>
              </a:endParaRPr>
            </a:p>
          </p:txBody>
        </p:sp>
      </p:grpSp>
      <p:sp>
        <p:nvSpPr>
          <p:cNvPr id="8" name="テキスト ボックス 7">
            <a:extLst>
              <a:ext uri="{FF2B5EF4-FFF2-40B4-BE49-F238E27FC236}">
                <a16:creationId xmlns:a16="http://schemas.microsoft.com/office/drawing/2014/main" id="{7B4D6459-A23D-CE49-A2B7-AE0EAEF157C5}"/>
              </a:ext>
            </a:extLst>
          </p:cNvPr>
          <p:cNvSpPr txBox="1"/>
          <p:nvPr/>
        </p:nvSpPr>
        <p:spPr>
          <a:xfrm>
            <a:off x="6771089" y="4889438"/>
            <a:ext cx="595035" cy="369332"/>
          </a:xfrm>
          <a:prstGeom prst="rect">
            <a:avLst/>
          </a:prstGeom>
          <a:noFill/>
        </p:spPr>
        <p:txBody>
          <a:bodyPr wrap="none" rtlCol="0">
            <a:spAutoFit/>
          </a:bodyPr>
          <a:lstStyle/>
          <a:p>
            <a:r>
              <a:rPr kumimoji="1" lang="en-US" altLang="ja-JP" i="1" dirty="0">
                <a:latin typeface="Times New Roman" panose="02020603050405020304" pitchFamily="18" charset="0"/>
                <a:ea typeface="Hiragino Mincho ProN W3" panose="02020300000000000000" pitchFamily="18" charset="-128"/>
                <a:cs typeface="Times New Roman" panose="02020603050405020304" pitchFamily="18" charset="0"/>
              </a:rPr>
              <a:t>8/20</a:t>
            </a:r>
            <a:endParaRPr kumimoji="1" lang="ja-JP" altLang="en-US" i="1">
              <a:latin typeface="Times New Roman" panose="02020603050405020304" pitchFamily="18" charset="0"/>
              <a:ea typeface="Hiragino Mincho ProN W3" panose="02020300000000000000" pitchFamily="18" charset="-128"/>
              <a:cs typeface="Times New Roman" panose="02020603050405020304" pitchFamily="18" charset="0"/>
            </a:endParaRPr>
          </a:p>
        </p:txBody>
      </p:sp>
      <p:sp>
        <p:nvSpPr>
          <p:cNvPr id="9" name="テキスト ボックス 8">
            <a:extLst>
              <a:ext uri="{FF2B5EF4-FFF2-40B4-BE49-F238E27FC236}">
                <a16:creationId xmlns:a16="http://schemas.microsoft.com/office/drawing/2014/main" id="{1BCA0A88-7B39-3A48-9F89-F8C2D72EDAA4}"/>
              </a:ext>
            </a:extLst>
          </p:cNvPr>
          <p:cNvSpPr txBox="1"/>
          <p:nvPr/>
        </p:nvSpPr>
        <p:spPr>
          <a:xfrm>
            <a:off x="5825725" y="4892885"/>
            <a:ext cx="595035" cy="369332"/>
          </a:xfrm>
          <a:prstGeom prst="rect">
            <a:avLst/>
          </a:prstGeom>
          <a:noFill/>
        </p:spPr>
        <p:txBody>
          <a:bodyPr wrap="none" rtlCol="0">
            <a:spAutoFit/>
          </a:bodyPr>
          <a:lstStyle/>
          <a:p>
            <a:r>
              <a:rPr lang="en-US" altLang="ja-JP" i="1" dirty="0">
                <a:latin typeface="Times New Roman" panose="02020603050405020304" pitchFamily="18" charset="0"/>
                <a:ea typeface="Hiragino Mincho ProN W3" panose="02020300000000000000" pitchFamily="18" charset="-128"/>
                <a:cs typeface="Times New Roman" panose="02020603050405020304" pitchFamily="18" charset="0"/>
              </a:rPr>
              <a:t>7</a:t>
            </a:r>
            <a:r>
              <a:rPr kumimoji="1" lang="en-US" altLang="ja-JP" i="1" dirty="0">
                <a:latin typeface="Times New Roman" panose="02020603050405020304" pitchFamily="18" charset="0"/>
                <a:ea typeface="Hiragino Mincho ProN W3" panose="02020300000000000000" pitchFamily="18" charset="-128"/>
                <a:cs typeface="Times New Roman" panose="02020603050405020304" pitchFamily="18" charset="0"/>
              </a:rPr>
              <a:t>/20</a:t>
            </a:r>
            <a:endParaRPr kumimoji="1" lang="ja-JP" altLang="en-US" i="1">
              <a:latin typeface="Times New Roman" panose="02020603050405020304" pitchFamily="18" charset="0"/>
              <a:ea typeface="Hiragino Mincho ProN W3" panose="02020300000000000000" pitchFamily="18" charset="-128"/>
              <a:cs typeface="Times New Roman" panose="02020603050405020304" pitchFamily="18" charset="0"/>
            </a:endParaRPr>
          </a:p>
        </p:txBody>
      </p:sp>
      <p:sp>
        <p:nvSpPr>
          <p:cNvPr id="10" name="テキスト ボックス 9">
            <a:extLst>
              <a:ext uri="{FF2B5EF4-FFF2-40B4-BE49-F238E27FC236}">
                <a16:creationId xmlns:a16="http://schemas.microsoft.com/office/drawing/2014/main" id="{DF53542B-9179-E548-8394-149C92B0308C}"/>
              </a:ext>
            </a:extLst>
          </p:cNvPr>
          <p:cNvSpPr txBox="1"/>
          <p:nvPr/>
        </p:nvSpPr>
        <p:spPr>
          <a:xfrm>
            <a:off x="4969132" y="4889438"/>
            <a:ext cx="595035" cy="369332"/>
          </a:xfrm>
          <a:prstGeom prst="rect">
            <a:avLst/>
          </a:prstGeom>
          <a:noFill/>
        </p:spPr>
        <p:txBody>
          <a:bodyPr wrap="none" rtlCol="0">
            <a:spAutoFit/>
          </a:bodyPr>
          <a:lstStyle/>
          <a:p>
            <a:r>
              <a:rPr kumimoji="1" lang="en-US" altLang="ja-JP" i="1" dirty="0">
                <a:latin typeface="Times New Roman" panose="02020603050405020304" pitchFamily="18" charset="0"/>
                <a:ea typeface="Hiragino Mincho ProN W3" panose="02020300000000000000" pitchFamily="18" charset="-128"/>
                <a:cs typeface="Times New Roman" panose="02020603050405020304" pitchFamily="18" charset="0"/>
              </a:rPr>
              <a:t>6/20</a:t>
            </a:r>
            <a:endParaRPr kumimoji="1" lang="ja-JP" altLang="en-US" i="1">
              <a:latin typeface="Times New Roman" panose="02020603050405020304" pitchFamily="18" charset="0"/>
              <a:ea typeface="Hiragino Mincho ProN W3" panose="02020300000000000000" pitchFamily="18" charset="-128"/>
              <a:cs typeface="Times New Roman" panose="02020603050405020304" pitchFamily="18" charset="0"/>
            </a:endParaRPr>
          </a:p>
        </p:txBody>
      </p:sp>
      <p:sp>
        <p:nvSpPr>
          <p:cNvPr id="11" name="テキスト ボックス 10">
            <a:extLst>
              <a:ext uri="{FF2B5EF4-FFF2-40B4-BE49-F238E27FC236}">
                <a16:creationId xmlns:a16="http://schemas.microsoft.com/office/drawing/2014/main" id="{7801F65A-9D7F-0847-B774-84A7ED892479}"/>
              </a:ext>
            </a:extLst>
          </p:cNvPr>
          <p:cNvSpPr txBox="1"/>
          <p:nvPr/>
        </p:nvSpPr>
        <p:spPr>
          <a:xfrm>
            <a:off x="3665849" y="4887722"/>
            <a:ext cx="595035" cy="369332"/>
          </a:xfrm>
          <a:prstGeom prst="rect">
            <a:avLst/>
          </a:prstGeom>
          <a:noFill/>
        </p:spPr>
        <p:txBody>
          <a:bodyPr wrap="none" rtlCol="0">
            <a:spAutoFit/>
          </a:bodyPr>
          <a:lstStyle/>
          <a:p>
            <a:r>
              <a:rPr kumimoji="1" lang="en-US" altLang="ja-JP" i="1" dirty="0">
                <a:latin typeface="Times New Roman" panose="02020603050405020304" pitchFamily="18" charset="0"/>
                <a:ea typeface="Hiragino Mincho ProN W3" panose="02020300000000000000" pitchFamily="18" charset="-128"/>
                <a:cs typeface="Times New Roman" panose="02020603050405020304" pitchFamily="18" charset="0"/>
              </a:rPr>
              <a:t>5/20</a:t>
            </a:r>
            <a:endParaRPr kumimoji="1" lang="ja-JP" altLang="en-US" i="1">
              <a:latin typeface="Times New Roman" panose="02020603050405020304" pitchFamily="18" charset="0"/>
              <a:ea typeface="Hiragino Mincho ProN W3" panose="02020300000000000000" pitchFamily="18" charset="-128"/>
              <a:cs typeface="Times New Roman" panose="02020603050405020304" pitchFamily="18" charset="0"/>
            </a:endParaRPr>
          </a:p>
        </p:txBody>
      </p:sp>
      <p:sp>
        <p:nvSpPr>
          <p:cNvPr id="12" name="テキスト ボックス 11">
            <a:extLst>
              <a:ext uri="{FF2B5EF4-FFF2-40B4-BE49-F238E27FC236}">
                <a16:creationId xmlns:a16="http://schemas.microsoft.com/office/drawing/2014/main" id="{7B2A9AF3-9D0A-B44F-AA6D-63B9EA6D3B10}"/>
              </a:ext>
            </a:extLst>
          </p:cNvPr>
          <p:cNvSpPr txBox="1"/>
          <p:nvPr/>
        </p:nvSpPr>
        <p:spPr>
          <a:xfrm>
            <a:off x="2704379" y="4887722"/>
            <a:ext cx="595035" cy="369332"/>
          </a:xfrm>
          <a:prstGeom prst="rect">
            <a:avLst/>
          </a:prstGeom>
          <a:noFill/>
        </p:spPr>
        <p:txBody>
          <a:bodyPr wrap="none" rtlCol="0">
            <a:spAutoFit/>
          </a:bodyPr>
          <a:lstStyle/>
          <a:p>
            <a:r>
              <a:rPr kumimoji="1" lang="en-US" altLang="ja-JP" i="1" dirty="0">
                <a:latin typeface="Times New Roman" panose="02020603050405020304" pitchFamily="18" charset="0"/>
                <a:ea typeface="Hiragino Mincho ProN W3" panose="02020300000000000000" pitchFamily="18" charset="-128"/>
                <a:cs typeface="Times New Roman" panose="02020603050405020304" pitchFamily="18" charset="0"/>
              </a:rPr>
              <a:t>4/20</a:t>
            </a:r>
            <a:endParaRPr kumimoji="1" lang="ja-JP" altLang="en-US" i="1">
              <a:latin typeface="Times New Roman" panose="02020603050405020304" pitchFamily="18" charset="0"/>
              <a:ea typeface="Hiragino Mincho ProN W3" panose="02020300000000000000" pitchFamily="18" charset="-128"/>
              <a:cs typeface="Times New Roman" panose="02020603050405020304" pitchFamily="18" charset="0"/>
            </a:endParaRPr>
          </a:p>
        </p:txBody>
      </p:sp>
      <p:sp>
        <p:nvSpPr>
          <p:cNvPr id="13" name="テキスト ボックス 12">
            <a:extLst>
              <a:ext uri="{FF2B5EF4-FFF2-40B4-BE49-F238E27FC236}">
                <a16:creationId xmlns:a16="http://schemas.microsoft.com/office/drawing/2014/main" id="{C831B8EB-9259-224E-A562-68C74B124A99}"/>
              </a:ext>
            </a:extLst>
          </p:cNvPr>
          <p:cNvSpPr txBox="1"/>
          <p:nvPr/>
        </p:nvSpPr>
        <p:spPr>
          <a:xfrm>
            <a:off x="5310727" y="1121028"/>
            <a:ext cx="2492990" cy="369332"/>
          </a:xfrm>
          <a:prstGeom prst="rect">
            <a:avLst/>
          </a:prstGeom>
          <a:noFill/>
        </p:spPr>
        <p:txBody>
          <a:bodyPr wrap="none" rtlCol="0">
            <a:spAutoFit/>
          </a:bodyPr>
          <a:lstStyle/>
          <a:p>
            <a:r>
              <a:rPr kumimoji="1" lang="ja-JP" altLang="en-US" i="1">
                <a:latin typeface="Times New Roman" panose="02020603050405020304" pitchFamily="18" charset="0"/>
                <a:ea typeface="Hiragino Mincho ProN W3" panose="02020300000000000000" pitchFamily="18" charset="-128"/>
                <a:cs typeface="Times New Roman" panose="02020603050405020304" pitchFamily="18" charset="0"/>
              </a:rPr>
              <a:t>水素ガスを吸ってない</a:t>
            </a:r>
          </a:p>
        </p:txBody>
      </p:sp>
      <p:sp>
        <p:nvSpPr>
          <p:cNvPr id="14" name="下矢印 13">
            <a:extLst>
              <a:ext uri="{FF2B5EF4-FFF2-40B4-BE49-F238E27FC236}">
                <a16:creationId xmlns:a16="http://schemas.microsoft.com/office/drawing/2014/main" id="{30203E6D-7D40-774F-92F8-5F459050E8AC}"/>
              </a:ext>
            </a:extLst>
          </p:cNvPr>
          <p:cNvSpPr/>
          <p:nvPr/>
        </p:nvSpPr>
        <p:spPr>
          <a:xfrm>
            <a:off x="6309062" y="1578603"/>
            <a:ext cx="217862" cy="493986"/>
          </a:xfrm>
          <a:prstGeom prst="downArrow">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077044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strips(downLeft)">
                                      <p:cBhvr>
                                        <p:cTn id="7" dur="500"/>
                                        <p:tgtEl>
                                          <p:spTgt spid="13"/>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strips(downLeft)">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正方形/長方形 35"/>
          <p:cNvSpPr/>
          <p:nvPr/>
        </p:nvSpPr>
        <p:spPr>
          <a:xfrm>
            <a:off x="1069618" y="2034458"/>
            <a:ext cx="7329251" cy="523220"/>
          </a:xfrm>
          <a:prstGeom prst="rect">
            <a:avLst/>
          </a:prstGeom>
        </p:spPr>
        <p:txBody>
          <a:bodyPr wrap="none" anchor="ctr">
            <a:spAutoFit/>
          </a:bodyPr>
          <a:lstStyle/>
          <a:p>
            <a:pPr algn="ctr"/>
            <a:r>
              <a:rPr lang="ja-JP" altLang="en-US" sz="2800" b="1" i="1" dirty="0">
                <a:latin typeface="Times New Roman"/>
                <a:cs typeface="Times New Roman"/>
              </a:rPr>
              <a:t>水素ガスは超悪玉キラー</a:t>
            </a:r>
            <a:r>
              <a:rPr lang="en-US" altLang="ja-JP" sz="2800" b="1" i="1" dirty="0">
                <a:latin typeface="Times New Roman"/>
                <a:cs typeface="Times New Roman"/>
              </a:rPr>
              <a:t>T</a:t>
            </a:r>
            <a:r>
              <a:rPr lang="ja-JP" altLang="en-US" sz="2800" b="1" i="1" dirty="0">
                <a:latin typeface="Times New Roman"/>
                <a:cs typeface="Times New Roman"/>
              </a:rPr>
              <a:t>細胞が減少させる</a:t>
            </a:r>
            <a:r>
              <a:rPr lang="en-US" altLang="ja-JP" sz="2800" b="1" i="1" dirty="0">
                <a:latin typeface="Times New Roman"/>
                <a:cs typeface="Times New Roman"/>
              </a:rPr>
              <a:t> !!</a:t>
            </a:r>
            <a:endParaRPr lang="ja-JP" altLang="en-US" sz="2800" b="1" i="1" dirty="0">
              <a:latin typeface="Times New Roman"/>
              <a:cs typeface="Times New Roman"/>
            </a:endParaRPr>
          </a:p>
        </p:txBody>
      </p:sp>
      <p:sp>
        <p:nvSpPr>
          <p:cNvPr id="37" name="下矢印 36"/>
          <p:cNvSpPr/>
          <p:nvPr/>
        </p:nvSpPr>
        <p:spPr>
          <a:xfrm>
            <a:off x="4402667" y="2734733"/>
            <a:ext cx="423333" cy="457200"/>
          </a:xfrm>
          <a:prstGeom prst="downArrow">
            <a:avLst/>
          </a:prstGeom>
          <a:solidFill>
            <a:schemeClr val="bg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2400"/>
          </a:p>
        </p:txBody>
      </p:sp>
      <p:sp>
        <p:nvSpPr>
          <p:cNvPr id="38" name="正方形/長方形 37"/>
          <p:cNvSpPr/>
          <p:nvPr/>
        </p:nvSpPr>
        <p:spPr>
          <a:xfrm>
            <a:off x="2850138" y="3178315"/>
            <a:ext cx="3951723" cy="95410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anchor="ctr">
            <a:spAutoFit/>
          </a:bodyPr>
          <a:lstStyle/>
          <a:p>
            <a:pPr algn="ctr"/>
            <a:r>
              <a:rPr lang="ja-JP" altLang="en-US" sz="2800" b="1" i="1">
                <a:latin typeface="Times New Roman"/>
                <a:cs typeface="Times New Roman"/>
              </a:rPr>
              <a:t>新型コロナが改善する</a:t>
            </a:r>
            <a:r>
              <a:rPr lang="en-US" altLang="ja-JP" sz="2800" b="1" i="1" dirty="0">
                <a:latin typeface="Times New Roman"/>
                <a:cs typeface="Times New Roman"/>
              </a:rPr>
              <a:t> !!</a:t>
            </a:r>
          </a:p>
          <a:p>
            <a:pPr algn="ctr"/>
            <a:r>
              <a:rPr lang="ja-JP" altLang="en-US" sz="2800" b="1" i="1">
                <a:latin typeface="Times New Roman"/>
                <a:cs typeface="Times New Roman"/>
              </a:rPr>
              <a:t>（重篤化を防ぐ）</a:t>
            </a:r>
            <a:endParaRPr lang="ja-JP" altLang="en-US" sz="2800" b="1" i="1" dirty="0">
              <a:latin typeface="Times New Roman"/>
              <a:cs typeface="Times New Roman"/>
            </a:endParaRPr>
          </a:p>
        </p:txBody>
      </p:sp>
      <p:grpSp>
        <p:nvGrpSpPr>
          <p:cNvPr id="5" name="グループ化 4">
            <a:extLst>
              <a:ext uri="{FF2B5EF4-FFF2-40B4-BE49-F238E27FC236}">
                <a16:creationId xmlns:a16="http://schemas.microsoft.com/office/drawing/2014/main" id="{81000751-DA81-9A43-AF12-7886C90C9A3C}"/>
              </a:ext>
            </a:extLst>
          </p:cNvPr>
          <p:cNvGrpSpPr/>
          <p:nvPr/>
        </p:nvGrpSpPr>
        <p:grpSpPr>
          <a:xfrm>
            <a:off x="5871747" y="6386922"/>
            <a:ext cx="3272253" cy="470220"/>
            <a:chOff x="2204639" y="5231194"/>
            <a:chExt cx="3272253" cy="470220"/>
          </a:xfrm>
        </p:grpSpPr>
        <p:pic>
          <p:nvPicPr>
            <p:cNvPr id="6" name="図 5" descr="グラフィック, 挿絵 が含まれている画像&#10;&#10;自動的に生成された説明">
              <a:extLst>
                <a:ext uri="{FF2B5EF4-FFF2-40B4-BE49-F238E27FC236}">
                  <a16:creationId xmlns:a16="http://schemas.microsoft.com/office/drawing/2014/main" id="{5476F29F-CB91-F34E-98C8-FB05891CA7AC}"/>
                </a:ext>
              </a:extLst>
            </p:cNvPr>
            <p:cNvPicPr>
              <a:picLocks noChangeAspect="1"/>
            </p:cNvPicPr>
            <p:nvPr/>
          </p:nvPicPr>
          <p:blipFill>
            <a:blip r:embed="rId2"/>
            <a:stretch>
              <a:fillRect/>
            </a:stretch>
          </p:blipFill>
          <p:spPr>
            <a:xfrm>
              <a:off x="2204639" y="5231194"/>
              <a:ext cx="437315" cy="470220"/>
            </a:xfrm>
            <a:prstGeom prst="rect">
              <a:avLst/>
            </a:prstGeom>
          </p:spPr>
        </p:pic>
        <p:sp>
          <p:nvSpPr>
            <p:cNvPr id="7" name="正方形/長方形 6">
              <a:extLst>
                <a:ext uri="{FF2B5EF4-FFF2-40B4-BE49-F238E27FC236}">
                  <a16:creationId xmlns:a16="http://schemas.microsoft.com/office/drawing/2014/main" id="{E55D2B45-0CCA-8942-A682-2563E9581EA1}"/>
                </a:ext>
              </a:extLst>
            </p:cNvPr>
            <p:cNvSpPr/>
            <p:nvPr/>
          </p:nvSpPr>
          <p:spPr>
            <a:xfrm>
              <a:off x="2592769" y="5343738"/>
              <a:ext cx="2884123" cy="338554"/>
            </a:xfrm>
            <a:prstGeom prst="rect">
              <a:avLst/>
            </a:prstGeom>
          </p:spPr>
          <p:txBody>
            <a:bodyPr wrap="none">
              <a:spAutoFit/>
            </a:bodyPr>
            <a:lstStyle/>
            <a:p>
              <a:r>
                <a:rPr lang="ja-JP" altLang="en-US" sz="1600" i="1" dirty="0">
                  <a:latin typeface="Times New Roman"/>
                  <a:cs typeface="Times New Roman"/>
                </a:rPr>
                <a:t>くまもと免疫統合医療クリニック</a:t>
              </a:r>
              <a:endParaRPr lang="en-US" altLang="ja-JP" sz="1600" i="1" dirty="0">
                <a:latin typeface="Times New Roman"/>
                <a:cs typeface="Times New Roman"/>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2236712" y="1368852"/>
            <a:ext cx="4485519" cy="4417850"/>
          </a:xfrm>
          <a:prstGeom prst="rect">
            <a:avLst/>
          </a:prstGeom>
        </p:spPr>
      </p:pic>
      <p:sp>
        <p:nvSpPr>
          <p:cNvPr id="3" name="テキスト ボックス 2"/>
          <p:cNvSpPr txBox="1"/>
          <p:nvPr/>
        </p:nvSpPr>
        <p:spPr>
          <a:xfrm>
            <a:off x="3714394" y="1518173"/>
            <a:ext cx="2601585" cy="400110"/>
          </a:xfrm>
          <a:prstGeom prst="rect">
            <a:avLst/>
          </a:prstGeom>
          <a:noFill/>
        </p:spPr>
        <p:txBody>
          <a:bodyPr wrap="none" rtlCol="0">
            <a:spAutoFit/>
          </a:bodyPr>
          <a:lstStyle/>
          <a:p>
            <a:r>
              <a:rPr kumimoji="1" lang="en-US" altLang="ja-JP" sz="2000" b="1" i="1" dirty="0">
                <a:latin typeface="Times New Roman"/>
                <a:cs typeface="Times New Roman"/>
              </a:rPr>
              <a:t>PDT+</a:t>
            </a:r>
            <a:r>
              <a:rPr lang="en-US" altLang="ja-JP" sz="2000" b="1" i="1" dirty="0">
                <a:latin typeface="Times New Roman"/>
                <a:cs typeface="Times New Roman"/>
              </a:rPr>
              <a:t> &lt; </a:t>
            </a:r>
            <a:r>
              <a:rPr kumimoji="1" lang="en-US" altLang="ja-JP" sz="2000" b="1" i="1" dirty="0">
                <a:latin typeface="Times New Roman"/>
                <a:cs typeface="Times New Roman"/>
              </a:rPr>
              <a:t> 0.05 (n = 13)</a:t>
            </a:r>
            <a:endParaRPr kumimoji="1" lang="ja-JP" altLang="en-US" sz="2000" b="1" i="1" dirty="0">
              <a:latin typeface="Times New Roman"/>
              <a:cs typeface="Times New Roman"/>
            </a:endParaRPr>
          </a:p>
        </p:txBody>
      </p:sp>
      <p:sp>
        <p:nvSpPr>
          <p:cNvPr id="4" name="テキスト ボックス 3"/>
          <p:cNvSpPr txBox="1"/>
          <p:nvPr/>
        </p:nvSpPr>
        <p:spPr>
          <a:xfrm>
            <a:off x="2817926" y="962436"/>
            <a:ext cx="3526928" cy="461665"/>
          </a:xfrm>
          <a:prstGeom prst="rect">
            <a:avLst/>
          </a:prstGeom>
          <a:noFill/>
        </p:spPr>
        <p:txBody>
          <a:bodyPr wrap="none" rtlCol="0">
            <a:spAutoFit/>
          </a:bodyPr>
          <a:lstStyle/>
          <a:p>
            <a:r>
              <a:rPr lang="ja-JP" altLang="en-US" sz="2400" i="1">
                <a:latin typeface="Times New Roman"/>
                <a:cs typeface="Times New Roman"/>
              </a:rPr>
              <a:t>悪玉</a:t>
            </a:r>
            <a:r>
              <a:rPr lang="ja-JP" altLang="en-US" sz="2400" i="1" dirty="0">
                <a:latin typeface="Times New Roman"/>
                <a:cs typeface="Times New Roman"/>
              </a:rPr>
              <a:t>キラー</a:t>
            </a:r>
            <a:r>
              <a:rPr lang="en-US" altLang="ja-JP" sz="2400" i="1" dirty="0">
                <a:latin typeface="Times New Roman"/>
                <a:cs typeface="Times New Roman"/>
              </a:rPr>
              <a:t>T</a:t>
            </a:r>
            <a:r>
              <a:rPr lang="ja-JP" altLang="en-US" sz="2400" i="1" dirty="0">
                <a:latin typeface="Times New Roman"/>
                <a:cs typeface="Times New Roman"/>
              </a:rPr>
              <a:t>細胞（</a:t>
            </a:r>
            <a:r>
              <a:rPr lang="en-US" altLang="ja-JP" sz="2400" i="1" dirty="0">
                <a:latin typeface="Times New Roman"/>
                <a:cs typeface="Times New Roman"/>
              </a:rPr>
              <a:t>PDT+</a:t>
            </a:r>
            <a:r>
              <a:rPr lang="ja-JP" altLang="en-US" sz="2400" i="1" dirty="0">
                <a:latin typeface="Times New Roman"/>
                <a:cs typeface="Times New Roman"/>
              </a:rPr>
              <a:t>）</a:t>
            </a:r>
            <a:endParaRPr kumimoji="1" lang="ja-JP" altLang="en-US" sz="2400" i="1" dirty="0">
              <a:latin typeface="Times New Roman"/>
              <a:cs typeface="Times New Roman"/>
            </a:endParaRPr>
          </a:p>
        </p:txBody>
      </p:sp>
      <p:sp>
        <p:nvSpPr>
          <p:cNvPr id="5" name="テキスト ボックス 4"/>
          <p:cNvSpPr txBox="1"/>
          <p:nvPr/>
        </p:nvSpPr>
        <p:spPr>
          <a:xfrm>
            <a:off x="4767482" y="3506124"/>
            <a:ext cx="1330312" cy="461665"/>
          </a:xfrm>
          <a:prstGeom prst="rect">
            <a:avLst/>
          </a:prstGeom>
          <a:noFill/>
        </p:spPr>
        <p:txBody>
          <a:bodyPr wrap="none" rtlCol="0">
            <a:spAutoFit/>
          </a:bodyPr>
          <a:lstStyle/>
          <a:p>
            <a:r>
              <a:rPr kumimoji="1" lang="en-US" altLang="ja-JP" sz="2400" b="1" i="1" dirty="0">
                <a:latin typeface="Times New Roman"/>
                <a:cs typeface="Times New Roman"/>
              </a:rPr>
              <a:t>P=0.022</a:t>
            </a:r>
            <a:endParaRPr kumimoji="1" lang="ja-JP" altLang="en-US" sz="2400" b="1" i="1" dirty="0">
              <a:latin typeface="Times New Roman"/>
              <a:cs typeface="Times New Roman"/>
            </a:endParaRPr>
          </a:p>
        </p:txBody>
      </p:sp>
      <p:sp>
        <p:nvSpPr>
          <p:cNvPr id="6" name="テキスト ボックス 5"/>
          <p:cNvSpPr txBox="1"/>
          <p:nvPr/>
        </p:nvSpPr>
        <p:spPr>
          <a:xfrm>
            <a:off x="3859605" y="2696580"/>
            <a:ext cx="2576138" cy="707886"/>
          </a:xfrm>
          <a:prstGeom prst="rect">
            <a:avLst/>
          </a:prstGeom>
          <a:noFill/>
        </p:spPr>
        <p:txBody>
          <a:bodyPr wrap="none" rtlCol="0" anchor="ctr">
            <a:spAutoFit/>
          </a:bodyPr>
          <a:lstStyle/>
          <a:p>
            <a:pPr algn="ctr"/>
            <a:r>
              <a:rPr lang="en-US" altLang="ja-JP" sz="2000" i="1" dirty="0">
                <a:latin typeface="Times New Roman"/>
                <a:cs typeface="Times New Roman"/>
              </a:rPr>
              <a:t>0.05 ≦ PDT+ &lt; </a:t>
            </a:r>
            <a:r>
              <a:rPr kumimoji="1" lang="en-US" altLang="ja-JP" sz="2000" i="1" dirty="0">
                <a:latin typeface="Times New Roman"/>
                <a:cs typeface="Times New Roman"/>
              </a:rPr>
              <a:t> 0.10</a:t>
            </a:r>
          </a:p>
          <a:p>
            <a:pPr algn="ctr"/>
            <a:r>
              <a:rPr kumimoji="1" lang="en-US" altLang="ja-JP" sz="2000" i="1" dirty="0">
                <a:latin typeface="Times New Roman"/>
                <a:cs typeface="Times New Roman"/>
              </a:rPr>
              <a:t>(n = 12)</a:t>
            </a:r>
            <a:endParaRPr kumimoji="1" lang="ja-JP" altLang="en-US" sz="2000" i="1" dirty="0">
              <a:latin typeface="Times New Roman"/>
              <a:cs typeface="Times New Roman"/>
            </a:endParaRPr>
          </a:p>
        </p:txBody>
      </p:sp>
      <p:sp>
        <p:nvSpPr>
          <p:cNvPr id="7" name="テキスト ボックス 6"/>
          <p:cNvSpPr txBox="1"/>
          <p:nvPr/>
        </p:nvSpPr>
        <p:spPr>
          <a:xfrm>
            <a:off x="3459732" y="4676946"/>
            <a:ext cx="2647797" cy="400110"/>
          </a:xfrm>
          <a:prstGeom prst="rect">
            <a:avLst/>
          </a:prstGeom>
          <a:noFill/>
        </p:spPr>
        <p:txBody>
          <a:bodyPr wrap="none" rtlCol="0">
            <a:spAutoFit/>
          </a:bodyPr>
          <a:lstStyle/>
          <a:p>
            <a:r>
              <a:rPr kumimoji="1" lang="en-US" altLang="ja-JP" sz="2000" b="1" i="1" dirty="0">
                <a:latin typeface="Times New Roman"/>
                <a:cs typeface="Times New Roman"/>
              </a:rPr>
              <a:t>PDT</a:t>
            </a:r>
            <a:r>
              <a:rPr lang="en-US" altLang="ja-JP" sz="2000" b="1" i="1" dirty="0">
                <a:latin typeface="Times New Roman"/>
                <a:cs typeface="Times New Roman"/>
              </a:rPr>
              <a:t>+ ≧ </a:t>
            </a:r>
            <a:r>
              <a:rPr kumimoji="1" lang="en-US" altLang="ja-JP" sz="2000" b="1" i="1" dirty="0">
                <a:latin typeface="Times New Roman"/>
                <a:cs typeface="Times New Roman"/>
              </a:rPr>
              <a:t>0.10 (n = 17)</a:t>
            </a:r>
            <a:endParaRPr kumimoji="1" lang="ja-JP" altLang="en-US" sz="2000" b="1" i="1" dirty="0">
              <a:latin typeface="Times New Roman"/>
              <a:cs typeface="Times New Roman"/>
            </a:endParaRPr>
          </a:p>
        </p:txBody>
      </p:sp>
      <p:cxnSp>
        <p:nvCxnSpPr>
          <p:cNvPr id="9" name="直線コネクタ 8">
            <a:extLst>
              <a:ext uri="{FF2B5EF4-FFF2-40B4-BE49-F238E27FC236}">
                <a16:creationId xmlns:a16="http://schemas.microsoft.com/office/drawing/2014/main" id="{10654188-5348-1E46-9824-EE742BFBD30E}"/>
              </a:ext>
            </a:extLst>
          </p:cNvPr>
          <p:cNvCxnSpPr/>
          <p:nvPr/>
        </p:nvCxnSpPr>
        <p:spPr>
          <a:xfrm>
            <a:off x="4366584" y="3468469"/>
            <a:ext cx="1308295" cy="0"/>
          </a:xfrm>
          <a:prstGeom prst="line">
            <a:avLst/>
          </a:prstGeom>
          <a:ln w="44450">
            <a:solidFill>
              <a:srgbClr val="00B050"/>
            </a:solidFill>
          </a:ln>
          <a:effectLst/>
        </p:spPr>
        <p:style>
          <a:lnRef idx="2">
            <a:schemeClr val="accent1"/>
          </a:lnRef>
          <a:fillRef idx="0">
            <a:schemeClr val="accent1"/>
          </a:fillRef>
          <a:effectRef idx="1">
            <a:schemeClr val="accent1"/>
          </a:effectRef>
          <a:fontRef idx="minor">
            <a:schemeClr val="tx1"/>
          </a:fontRef>
        </p:style>
      </p:cxnSp>
      <p:grpSp>
        <p:nvGrpSpPr>
          <p:cNvPr id="10" name="グループ化 9">
            <a:extLst>
              <a:ext uri="{FF2B5EF4-FFF2-40B4-BE49-F238E27FC236}">
                <a16:creationId xmlns:a16="http://schemas.microsoft.com/office/drawing/2014/main" id="{07736C40-C7D6-D24E-AADE-DCB7E98BB1E3}"/>
              </a:ext>
            </a:extLst>
          </p:cNvPr>
          <p:cNvGrpSpPr/>
          <p:nvPr/>
        </p:nvGrpSpPr>
        <p:grpSpPr>
          <a:xfrm>
            <a:off x="5871747" y="6386922"/>
            <a:ext cx="3272253" cy="470220"/>
            <a:chOff x="2204639" y="5231194"/>
            <a:chExt cx="3272253" cy="470220"/>
          </a:xfrm>
        </p:grpSpPr>
        <p:pic>
          <p:nvPicPr>
            <p:cNvPr id="11" name="図 10" descr="グラフィック, 挿絵 が含まれている画像&#10;&#10;自動的に生成された説明">
              <a:extLst>
                <a:ext uri="{FF2B5EF4-FFF2-40B4-BE49-F238E27FC236}">
                  <a16:creationId xmlns:a16="http://schemas.microsoft.com/office/drawing/2014/main" id="{323D1044-7173-8F4C-BD42-07AB35015E3B}"/>
                </a:ext>
              </a:extLst>
            </p:cNvPr>
            <p:cNvPicPr>
              <a:picLocks noChangeAspect="1"/>
            </p:cNvPicPr>
            <p:nvPr/>
          </p:nvPicPr>
          <p:blipFill>
            <a:blip r:embed="rId3"/>
            <a:stretch>
              <a:fillRect/>
            </a:stretch>
          </p:blipFill>
          <p:spPr>
            <a:xfrm>
              <a:off x="2204639" y="5231194"/>
              <a:ext cx="437315" cy="470220"/>
            </a:xfrm>
            <a:prstGeom prst="rect">
              <a:avLst/>
            </a:prstGeom>
          </p:spPr>
        </p:pic>
        <p:sp>
          <p:nvSpPr>
            <p:cNvPr id="12" name="正方形/長方形 11">
              <a:extLst>
                <a:ext uri="{FF2B5EF4-FFF2-40B4-BE49-F238E27FC236}">
                  <a16:creationId xmlns:a16="http://schemas.microsoft.com/office/drawing/2014/main" id="{3F755490-8A54-3E41-A947-2AE812F79C90}"/>
                </a:ext>
              </a:extLst>
            </p:cNvPr>
            <p:cNvSpPr/>
            <p:nvPr/>
          </p:nvSpPr>
          <p:spPr>
            <a:xfrm>
              <a:off x="2592769" y="5343738"/>
              <a:ext cx="2884123" cy="338554"/>
            </a:xfrm>
            <a:prstGeom prst="rect">
              <a:avLst/>
            </a:prstGeom>
          </p:spPr>
          <p:txBody>
            <a:bodyPr wrap="none">
              <a:spAutoFit/>
            </a:bodyPr>
            <a:lstStyle/>
            <a:p>
              <a:r>
                <a:rPr lang="ja-JP" altLang="en-US" sz="1600" i="1" dirty="0">
                  <a:latin typeface="Times New Roman"/>
                  <a:cs typeface="Times New Roman"/>
                </a:rPr>
                <a:t>くまもと免疫統合医療クリニック</a:t>
              </a:r>
              <a:endParaRPr lang="en-US" altLang="ja-JP" sz="1600" i="1" dirty="0">
                <a:latin typeface="Times New Roman"/>
                <a:cs typeface="Times New Roman"/>
              </a:endParaRPr>
            </a:p>
          </p:txBody>
        </p:sp>
      </p:grpSp>
    </p:spTree>
    <p:extLst>
      <p:ext uri="{BB962C8B-B14F-4D97-AF65-F5344CB8AC3E}">
        <p14:creationId xmlns:p14="http://schemas.microsoft.com/office/powerpoint/2010/main" val="6005745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546539" y="354501"/>
            <a:ext cx="5892800" cy="2031325"/>
          </a:xfrm>
          <a:prstGeom prst="rect">
            <a:avLst/>
          </a:prstGeom>
          <a:noFill/>
        </p:spPr>
        <p:txBody>
          <a:bodyPr wrap="square" rtlCol="0">
            <a:spAutoFit/>
          </a:bodyPr>
          <a:lstStyle/>
          <a:p>
            <a:r>
              <a:rPr lang="en-US" altLang="ja-JP" i="1" dirty="0">
                <a:latin typeface="Times New Roman"/>
                <a:cs typeface="Times New Roman"/>
              </a:rPr>
              <a:t> PDT</a:t>
            </a:r>
            <a:r>
              <a:rPr lang="ja-JP" altLang="en-US" i="1" dirty="0">
                <a:latin typeface="Times New Roman"/>
                <a:cs typeface="Times New Roman"/>
              </a:rPr>
              <a:t>分類</a:t>
            </a:r>
            <a:r>
              <a:rPr lang="en-US" altLang="ja-JP" i="1" dirty="0">
                <a:latin typeface="Times New Roman"/>
                <a:cs typeface="Times New Roman"/>
              </a:rPr>
              <a:t>					</a:t>
            </a:r>
            <a:r>
              <a:rPr lang="ja-JP" altLang="en-US" i="1">
                <a:latin typeface="Times New Roman"/>
                <a:cs typeface="Times New Roman"/>
              </a:rPr>
              <a:t>健康成人</a:t>
            </a:r>
            <a:r>
              <a:rPr lang="en-US" altLang="ja-JP" i="1" dirty="0">
                <a:latin typeface="Times New Roman"/>
                <a:cs typeface="Times New Roman"/>
              </a:rPr>
              <a:t>           </a:t>
            </a:r>
            <a:r>
              <a:rPr lang="ja-JP" altLang="en-US" i="1">
                <a:latin typeface="Times New Roman"/>
                <a:cs typeface="Times New Roman"/>
              </a:rPr>
              <a:t>がん患者</a:t>
            </a:r>
            <a:endParaRPr lang="en-US" altLang="ja-JP" i="1" dirty="0">
              <a:latin typeface="Times New Roman"/>
              <a:cs typeface="Times New Roman"/>
            </a:endParaRPr>
          </a:p>
          <a:p>
            <a:r>
              <a:rPr lang="ja-JP" altLang="en-US" i="1" dirty="0">
                <a:latin typeface="Times New Roman"/>
                <a:cs typeface="Times New Roman"/>
              </a:rPr>
              <a:t>　　</a:t>
            </a:r>
            <a:r>
              <a:rPr lang="en-US" altLang="ja-JP" i="1" dirty="0">
                <a:latin typeface="Times New Roman"/>
                <a:cs typeface="Times New Roman"/>
              </a:rPr>
              <a:t> </a:t>
            </a:r>
            <a:r>
              <a:rPr lang="ja-JP" altLang="en-US" i="1" dirty="0">
                <a:latin typeface="Times New Roman"/>
                <a:cs typeface="Times New Roman"/>
              </a:rPr>
              <a:t>　</a:t>
            </a:r>
            <a:endParaRPr lang="en-US" altLang="ja-JP" i="1" dirty="0">
              <a:latin typeface="Times New Roman"/>
              <a:cs typeface="Times New Roman"/>
            </a:endParaRPr>
          </a:p>
          <a:p>
            <a:r>
              <a:rPr lang="en-US" altLang="ja-JP" i="1" dirty="0">
                <a:latin typeface="Times New Roman"/>
                <a:cs typeface="Times New Roman"/>
              </a:rPr>
              <a:t>① PDT+ &lt;0.05 	          		</a:t>
            </a:r>
            <a:r>
              <a:rPr lang="en-US" altLang="ja-JP" i="1" u="sng" dirty="0">
                <a:latin typeface="Times New Roman"/>
                <a:cs typeface="Times New Roman"/>
              </a:rPr>
              <a:t>30 (50%)</a:t>
            </a:r>
            <a:r>
              <a:rPr lang="en-US" altLang="ja-JP" i="1" dirty="0">
                <a:latin typeface="Times New Roman"/>
                <a:cs typeface="Times New Roman"/>
              </a:rPr>
              <a:t>            32 (25%)</a:t>
            </a:r>
          </a:p>
          <a:p>
            <a:r>
              <a:rPr lang="ja-JP" altLang="en-US" i="1" dirty="0">
                <a:latin typeface="Times New Roman"/>
                <a:cs typeface="Times New Roman"/>
              </a:rPr>
              <a:t>　　</a:t>
            </a:r>
            <a:endParaRPr kumimoji="1" lang="en-US" altLang="ja-JP" i="1" dirty="0">
              <a:latin typeface="Times New Roman"/>
              <a:cs typeface="Times New Roman"/>
            </a:endParaRPr>
          </a:p>
          <a:p>
            <a:r>
              <a:rPr lang="en-US" altLang="ja-JP" i="1" dirty="0">
                <a:latin typeface="Times New Roman"/>
                <a:cs typeface="Times New Roman"/>
              </a:rPr>
              <a:t>② 0.05 ≦ PDT+ &lt; 0.10			14 (23%)            43 (33%)</a:t>
            </a:r>
          </a:p>
          <a:p>
            <a:r>
              <a:rPr lang="ja-JP" altLang="en-US" i="1" dirty="0">
                <a:latin typeface="Times New Roman"/>
                <a:cs typeface="Times New Roman"/>
              </a:rPr>
              <a:t>　　　　</a:t>
            </a:r>
            <a:endParaRPr lang="en-US" altLang="ja-JP" i="1" dirty="0">
              <a:latin typeface="Times New Roman"/>
              <a:cs typeface="Times New Roman"/>
            </a:endParaRPr>
          </a:p>
          <a:p>
            <a:r>
              <a:rPr lang="en-US" altLang="ja-JP" i="1" dirty="0">
                <a:latin typeface="Times New Roman"/>
                <a:cs typeface="Times New Roman"/>
              </a:rPr>
              <a:t> ③ PDT+ ≧ 0.10          			16 (27%)            54 (42%)</a:t>
            </a:r>
            <a:r>
              <a:rPr lang="ja-JP" altLang="en-US" i="1">
                <a:latin typeface="Times New Roman"/>
                <a:cs typeface="Times New Roman"/>
              </a:rPr>
              <a:t>　　　　</a:t>
            </a:r>
            <a:endParaRPr lang="en-US" altLang="ja-JP" i="1" dirty="0">
              <a:latin typeface="Times New Roman"/>
              <a:cs typeface="Times New Roman"/>
            </a:endParaRPr>
          </a:p>
        </p:txBody>
      </p:sp>
      <p:cxnSp>
        <p:nvCxnSpPr>
          <p:cNvPr id="3" name="直線コネクタ 2"/>
          <p:cNvCxnSpPr>
            <a:cxnSpLocks/>
          </p:cNvCxnSpPr>
          <p:nvPr/>
        </p:nvCxnSpPr>
        <p:spPr>
          <a:xfrm>
            <a:off x="597283" y="768451"/>
            <a:ext cx="5711779" cy="18954"/>
          </a:xfrm>
          <a:prstGeom prst="line">
            <a:avLst/>
          </a:prstGeom>
          <a:ln w="127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 name="直線コネクタ 3"/>
          <p:cNvCxnSpPr>
            <a:cxnSpLocks/>
          </p:cNvCxnSpPr>
          <p:nvPr/>
        </p:nvCxnSpPr>
        <p:spPr>
          <a:xfrm>
            <a:off x="586769" y="2512436"/>
            <a:ext cx="5673108" cy="0"/>
          </a:xfrm>
          <a:prstGeom prst="line">
            <a:avLst/>
          </a:prstGeom>
          <a:ln w="127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5" name="直線コネクタ 4"/>
          <p:cNvCxnSpPr>
            <a:cxnSpLocks/>
          </p:cNvCxnSpPr>
          <p:nvPr/>
        </p:nvCxnSpPr>
        <p:spPr>
          <a:xfrm>
            <a:off x="661306" y="293364"/>
            <a:ext cx="5647756" cy="0"/>
          </a:xfrm>
          <a:prstGeom prst="line">
            <a:avLst/>
          </a:prstGeom>
          <a:ln w="127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6" name="図 5"/>
          <p:cNvPicPr>
            <a:picLocks noChangeAspect="1"/>
          </p:cNvPicPr>
          <p:nvPr/>
        </p:nvPicPr>
        <p:blipFill>
          <a:blip r:embed="rId2"/>
          <a:stretch>
            <a:fillRect/>
          </a:stretch>
        </p:blipFill>
        <p:spPr>
          <a:xfrm>
            <a:off x="1498600" y="2734153"/>
            <a:ext cx="5892800" cy="3336442"/>
          </a:xfrm>
          <a:prstGeom prst="rect">
            <a:avLst/>
          </a:prstGeom>
        </p:spPr>
      </p:pic>
      <p:pic>
        <p:nvPicPr>
          <p:cNvPr id="7" name="図 6"/>
          <p:cNvPicPr>
            <a:picLocks noChangeAspect="1"/>
          </p:cNvPicPr>
          <p:nvPr/>
        </p:nvPicPr>
        <p:blipFill>
          <a:blip r:embed="rId3"/>
          <a:stretch>
            <a:fillRect/>
          </a:stretch>
        </p:blipFill>
        <p:spPr>
          <a:xfrm>
            <a:off x="6585737" y="636412"/>
            <a:ext cx="2129872" cy="2097741"/>
          </a:xfrm>
          <a:prstGeom prst="rect">
            <a:avLst/>
          </a:prstGeom>
        </p:spPr>
      </p:pic>
      <p:cxnSp>
        <p:nvCxnSpPr>
          <p:cNvPr id="8" name="直線コネクタ 7">
            <a:extLst>
              <a:ext uri="{FF2B5EF4-FFF2-40B4-BE49-F238E27FC236}">
                <a16:creationId xmlns:a16="http://schemas.microsoft.com/office/drawing/2014/main" id="{10654188-5348-1E46-9824-EE742BFBD30E}"/>
              </a:ext>
            </a:extLst>
          </p:cNvPr>
          <p:cNvCxnSpPr/>
          <p:nvPr/>
        </p:nvCxnSpPr>
        <p:spPr>
          <a:xfrm>
            <a:off x="7597070" y="1633379"/>
            <a:ext cx="621222" cy="0"/>
          </a:xfrm>
          <a:prstGeom prst="line">
            <a:avLst/>
          </a:prstGeom>
          <a:ln w="22225" cap="flat" cmpd="sng" algn="ctr">
            <a:solidFill>
              <a:srgbClr val="00B05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9" name="正方形/長方形 8"/>
          <p:cNvSpPr/>
          <p:nvPr/>
        </p:nvSpPr>
        <p:spPr>
          <a:xfrm>
            <a:off x="8483815" y="732611"/>
            <a:ext cx="421910" cy="338554"/>
          </a:xfrm>
          <a:prstGeom prst="rect">
            <a:avLst/>
          </a:prstGeom>
        </p:spPr>
        <p:txBody>
          <a:bodyPr wrap="none">
            <a:spAutoFit/>
          </a:bodyPr>
          <a:lstStyle/>
          <a:p>
            <a:r>
              <a:rPr lang="en-US" altLang="ja-JP" sz="1600" i="1" dirty="0">
                <a:latin typeface="Times New Roman"/>
                <a:cs typeface="Times New Roman"/>
              </a:rPr>
              <a:t>①</a:t>
            </a:r>
            <a:endParaRPr lang="ja-JP" altLang="en-US" sz="1600" dirty="0"/>
          </a:p>
        </p:txBody>
      </p:sp>
      <p:sp>
        <p:nvSpPr>
          <p:cNvPr id="10" name="正方形/長方形 9"/>
          <p:cNvSpPr/>
          <p:nvPr/>
        </p:nvSpPr>
        <p:spPr>
          <a:xfrm>
            <a:off x="8272860" y="1464102"/>
            <a:ext cx="421910" cy="338554"/>
          </a:xfrm>
          <a:prstGeom prst="rect">
            <a:avLst/>
          </a:prstGeom>
        </p:spPr>
        <p:txBody>
          <a:bodyPr wrap="none">
            <a:spAutoFit/>
          </a:bodyPr>
          <a:lstStyle/>
          <a:p>
            <a:r>
              <a:rPr lang="en-US" altLang="ja-JP" sz="1600" i="1" dirty="0">
                <a:latin typeface="Times New Roman"/>
                <a:cs typeface="Times New Roman"/>
              </a:rPr>
              <a:t>②</a:t>
            </a:r>
            <a:endParaRPr lang="ja-JP" altLang="en-US" sz="1600" dirty="0"/>
          </a:p>
        </p:txBody>
      </p:sp>
      <p:sp>
        <p:nvSpPr>
          <p:cNvPr id="11" name="正方形/長方形 10"/>
          <p:cNvSpPr/>
          <p:nvPr/>
        </p:nvSpPr>
        <p:spPr>
          <a:xfrm>
            <a:off x="8061905" y="2014491"/>
            <a:ext cx="421910" cy="338554"/>
          </a:xfrm>
          <a:prstGeom prst="rect">
            <a:avLst/>
          </a:prstGeom>
        </p:spPr>
        <p:txBody>
          <a:bodyPr wrap="none">
            <a:spAutoFit/>
          </a:bodyPr>
          <a:lstStyle/>
          <a:p>
            <a:r>
              <a:rPr lang="en-US" altLang="ja-JP" sz="1600" i="1" dirty="0">
                <a:latin typeface="Times New Roman"/>
                <a:cs typeface="Times New Roman"/>
              </a:rPr>
              <a:t>③</a:t>
            </a:r>
            <a:endParaRPr lang="ja-JP" altLang="en-US" sz="1600" dirty="0"/>
          </a:p>
        </p:txBody>
      </p:sp>
      <p:grpSp>
        <p:nvGrpSpPr>
          <p:cNvPr id="12" name="グループ化 11">
            <a:extLst>
              <a:ext uri="{FF2B5EF4-FFF2-40B4-BE49-F238E27FC236}">
                <a16:creationId xmlns:a16="http://schemas.microsoft.com/office/drawing/2014/main" id="{B2A571B2-DFFF-E744-B796-0E107561AF59}"/>
              </a:ext>
            </a:extLst>
          </p:cNvPr>
          <p:cNvGrpSpPr/>
          <p:nvPr/>
        </p:nvGrpSpPr>
        <p:grpSpPr>
          <a:xfrm>
            <a:off x="5871747" y="6386922"/>
            <a:ext cx="3272253" cy="470220"/>
            <a:chOff x="2204639" y="5231194"/>
            <a:chExt cx="3272253" cy="470220"/>
          </a:xfrm>
        </p:grpSpPr>
        <p:pic>
          <p:nvPicPr>
            <p:cNvPr id="13" name="図 12" descr="グラフィック, 挿絵 が含まれている画像&#10;&#10;自動的に生成された説明">
              <a:extLst>
                <a:ext uri="{FF2B5EF4-FFF2-40B4-BE49-F238E27FC236}">
                  <a16:creationId xmlns:a16="http://schemas.microsoft.com/office/drawing/2014/main" id="{6E5956CB-A90F-7740-992B-7A2AA4B38388}"/>
                </a:ext>
              </a:extLst>
            </p:cNvPr>
            <p:cNvPicPr>
              <a:picLocks noChangeAspect="1"/>
            </p:cNvPicPr>
            <p:nvPr/>
          </p:nvPicPr>
          <p:blipFill>
            <a:blip r:embed="rId4"/>
            <a:stretch>
              <a:fillRect/>
            </a:stretch>
          </p:blipFill>
          <p:spPr>
            <a:xfrm>
              <a:off x="2204639" y="5231194"/>
              <a:ext cx="437315" cy="470220"/>
            </a:xfrm>
            <a:prstGeom prst="rect">
              <a:avLst/>
            </a:prstGeom>
          </p:spPr>
        </p:pic>
        <p:sp>
          <p:nvSpPr>
            <p:cNvPr id="14" name="正方形/長方形 13">
              <a:extLst>
                <a:ext uri="{FF2B5EF4-FFF2-40B4-BE49-F238E27FC236}">
                  <a16:creationId xmlns:a16="http://schemas.microsoft.com/office/drawing/2014/main" id="{66F461C1-0141-7940-83D0-9A041A4B6042}"/>
                </a:ext>
              </a:extLst>
            </p:cNvPr>
            <p:cNvSpPr/>
            <p:nvPr/>
          </p:nvSpPr>
          <p:spPr>
            <a:xfrm>
              <a:off x="2592769" y="5343738"/>
              <a:ext cx="2884123" cy="338554"/>
            </a:xfrm>
            <a:prstGeom prst="rect">
              <a:avLst/>
            </a:prstGeom>
          </p:spPr>
          <p:txBody>
            <a:bodyPr wrap="none">
              <a:spAutoFit/>
            </a:bodyPr>
            <a:lstStyle/>
            <a:p>
              <a:r>
                <a:rPr lang="ja-JP" altLang="en-US" sz="1600" i="1" dirty="0">
                  <a:latin typeface="Times New Roman"/>
                  <a:cs typeface="Times New Roman"/>
                </a:rPr>
                <a:t>くまもと免疫統合医療クリニック</a:t>
              </a:r>
              <a:endParaRPr lang="en-US" altLang="ja-JP" sz="1600" i="1" dirty="0">
                <a:latin typeface="Times New Roman"/>
                <a:cs typeface="Times New Roman"/>
              </a:endParaRPr>
            </a:p>
          </p:txBody>
        </p:sp>
      </p:grpSp>
    </p:spTree>
    <p:extLst>
      <p:ext uri="{BB962C8B-B14F-4D97-AF65-F5344CB8AC3E}">
        <p14:creationId xmlns:p14="http://schemas.microsoft.com/office/powerpoint/2010/main" val="34980839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0" y="1121741"/>
            <a:ext cx="9144000" cy="5177238"/>
          </a:xfrm>
          <a:prstGeom prst="rect">
            <a:avLst/>
          </a:prstGeom>
        </p:spPr>
      </p:pic>
      <p:sp>
        <p:nvSpPr>
          <p:cNvPr id="3" name="正方形/長方形 2"/>
          <p:cNvSpPr/>
          <p:nvPr/>
        </p:nvSpPr>
        <p:spPr>
          <a:xfrm>
            <a:off x="720022" y="569226"/>
            <a:ext cx="3384635" cy="400110"/>
          </a:xfrm>
          <a:prstGeom prst="rect">
            <a:avLst/>
          </a:prstGeom>
          <a:ln>
            <a:solidFill>
              <a:srgbClr val="000000"/>
            </a:solidFill>
          </a:ln>
          <a:effectLst/>
        </p:spPr>
        <p:style>
          <a:lnRef idx="1">
            <a:schemeClr val="accent2"/>
          </a:lnRef>
          <a:fillRef idx="2">
            <a:schemeClr val="accent2"/>
          </a:fillRef>
          <a:effectRef idx="1">
            <a:schemeClr val="accent2"/>
          </a:effectRef>
          <a:fontRef idx="minor">
            <a:schemeClr val="dk1"/>
          </a:fontRef>
        </p:style>
        <p:txBody>
          <a:bodyPr wrap="none">
            <a:spAutoFit/>
          </a:bodyPr>
          <a:lstStyle/>
          <a:p>
            <a:r>
              <a:rPr lang="ja-JP" altLang="en-US" sz="2000" b="1" i="1" dirty="0">
                <a:latin typeface="Times New Roman"/>
                <a:cs typeface="Times New Roman"/>
              </a:rPr>
              <a:t>超悪玉キラー</a:t>
            </a:r>
            <a:r>
              <a:rPr lang="en-US" altLang="ja-JP" sz="2000" b="1" i="1" dirty="0">
                <a:latin typeface="Times New Roman"/>
                <a:cs typeface="Times New Roman"/>
              </a:rPr>
              <a:t>T</a:t>
            </a:r>
            <a:r>
              <a:rPr lang="ja-JP" altLang="en-US" sz="2000" b="1" i="1" dirty="0">
                <a:latin typeface="Times New Roman"/>
                <a:cs typeface="Times New Roman"/>
              </a:rPr>
              <a:t>細胞が少ない</a:t>
            </a:r>
            <a:r>
              <a:rPr lang="en-US" altLang="ja-JP" sz="2000" b="1" i="1" dirty="0">
                <a:latin typeface="Times New Roman"/>
                <a:cs typeface="Times New Roman"/>
              </a:rPr>
              <a:t> </a:t>
            </a:r>
            <a:endParaRPr lang="ja-JP" altLang="en-US" sz="2000" b="1" dirty="0"/>
          </a:p>
        </p:txBody>
      </p:sp>
      <p:sp>
        <p:nvSpPr>
          <p:cNvPr id="4" name="正方形/長方形 3"/>
          <p:cNvSpPr/>
          <p:nvPr/>
        </p:nvSpPr>
        <p:spPr>
          <a:xfrm>
            <a:off x="5890320" y="583419"/>
            <a:ext cx="3153202" cy="400110"/>
          </a:xfrm>
          <a:prstGeom prst="rect">
            <a:avLst/>
          </a:prstGeom>
          <a:ln>
            <a:solidFill>
              <a:srgbClr val="000000"/>
            </a:solidFill>
          </a:ln>
          <a:effectLst/>
        </p:spPr>
        <p:style>
          <a:lnRef idx="1">
            <a:schemeClr val="accent4"/>
          </a:lnRef>
          <a:fillRef idx="2">
            <a:schemeClr val="accent4"/>
          </a:fillRef>
          <a:effectRef idx="1">
            <a:schemeClr val="accent4"/>
          </a:effectRef>
          <a:fontRef idx="minor">
            <a:schemeClr val="dk1"/>
          </a:fontRef>
        </p:style>
        <p:txBody>
          <a:bodyPr wrap="none">
            <a:spAutoFit/>
          </a:bodyPr>
          <a:lstStyle/>
          <a:p>
            <a:r>
              <a:rPr lang="ja-JP" altLang="en-US" sz="2000" b="1" i="1" dirty="0">
                <a:latin typeface="Times New Roman"/>
                <a:cs typeface="Times New Roman"/>
              </a:rPr>
              <a:t>超悪玉キラー</a:t>
            </a:r>
            <a:r>
              <a:rPr lang="en-US" altLang="ja-JP" sz="2000" b="1" i="1" dirty="0">
                <a:latin typeface="Times New Roman"/>
                <a:cs typeface="Times New Roman"/>
              </a:rPr>
              <a:t>T</a:t>
            </a:r>
            <a:r>
              <a:rPr lang="ja-JP" altLang="en-US" sz="2000" b="1" i="1" dirty="0">
                <a:latin typeface="Times New Roman"/>
                <a:cs typeface="Times New Roman"/>
              </a:rPr>
              <a:t>細胞が多い</a:t>
            </a:r>
            <a:r>
              <a:rPr lang="en-US" altLang="ja-JP" sz="2000" b="1" i="1" dirty="0">
                <a:latin typeface="Times New Roman"/>
                <a:cs typeface="Times New Roman"/>
              </a:rPr>
              <a:t> </a:t>
            </a:r>
            <a:endParaRPr lang="ja-JP" altLang="en-US" sz="2000" b="1" dirty="0"/>
          </a:p>
        </p:txBody>
      </p:sp>
      <p:sp>
        <p:nvSpPr>
          <p:cNvPr id="5" name="左右矢印 4">
            <a:extLst>
              <a:ext uri="{FF2B5EF4-FFF2-40B4-BE49-F238E27FC236}">
                <a16:creationId xmlns:a16="http://schemas.microsoft.com/office/drawing/2014/main" id="{9FAD0A1A-207B-7746-B0BB-39E130029F19}"/>
              </a:ext>
            </a:extLst>
          </p:cNvPr>
          <p:cNvSpPr/>
          <p:nvPr/>
        </p:nvSpPr>
        <p:spPr>
          <a:xfrm>
            <a:off x="4614201" y="675254"/>
            <a:ext cx="815926" cy="305808"/>
          </a:xfrm>
          <a:prstGeom prst="leftRightArrow">
            <a:avLst/>
          </a:prstGeom>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nvGrpSpPr>
          <p:cNvPr id="6" name="グループ化 5">
            <a:extLst>
              <a:ext uri="{FF2B5EF4-FFF2-40B4-BE49-F238E27FC236}">
                <a16:creationId xmlns:a16="http://schemas.microsoft.com/office/drawing/2014/main" id="{D593C0F1-1098-234C-84CF-4E9BC1505A80}"/>
              </a:ext>
            </a:extLst>
          </p:cNvPr>
          <p:cNvGrpSpPr/>
          <p:nvPr/>
        </p:nvGrpSpPr>
        <p:grpSpPr>
          <a:xfrm>
            <a:off x="5871747" y="6386922"/>
            <a:ext cx="3272253" cy="470220"/>
            <a:chOff x="2204639" y="5231194"/>
            <a:chExt cx="3272253" cy="470220"/>
          </a:xfrm>
        </p:grpSpPr>
        <p:pic>
          <p:nvPicPr>
            <p:cNvPr id="7" name="図 6" descr="グラフィック, 挿絵 が含まれている画像&#10;&#10;自動的に生成された説明">
              <a:extLst>
                <a:ext uri="{FF2B5EF4-FFF2-40B4-BE49-F238E27FC236}">
                  <a16:creationId xmlns:a16="http://schemas.microsoft.com/office/drawing/2014/main" id="{A6B0F39B-8B80-1043-98D5-DF7A941550A4}"/>
                </a:ext>
              </a:extLst>
            </p:cNvPr>
            <p:cNvPicPr>
              <a:picLocks noChangeAspect="1"/>
            </p:cNvPicPr>
            <p:nvPr/>
          </p:nvPicPr>
          <p:blipFill>
            <a:blip r:embed="rId4"/>
            <a:stretch>
              <a:fillRect/>
            </a:stretch>
          </p:blipFill>
          <p:spPr>
            <a:xfrm>
              <a:off x="2204639" y="5231194"/>
              <a:ext cx="437315" cy="470220"/>
            </a:xfrm>
            <a:prstGeom prst="rect">
              <a:avLst/>
            </a:prstGeom>
          </p:spPr>
        </p:pic>
        <p:sp>
          <p:nvSpPr>
            <p:cNvPr id="8" name="正方形/長方形 7">
              <a:extLst>
                <a:ext uri="{FF2B5EF4-FFF2-40B4-BE49-F238E27FC236}">
                  <a16:creationId xmlns:a16="http://schemas.microsoft.com/office/drawing/2014/main" id="{D776314A-1BF0-EE49-9DD9-73A943DF27C5}"/>
                </a:ext>
              </a:extLst>
            </p:cNvPr>
            <p:cNvSpPr/>
            <p:nvPr/>
          </p:nvSpPr>
          <p:spPr>
            <a:xfrm>
              <a:off x="2592769" y="5343738"/>
              <a:ext cx="2884123" cy="338554"/>
            </a:xfrm>
            <a:prstGeom prst="rect">
              <a:avLst/>
            </a:prstGeom>
          </p:spPr>
          <p:txBody>
            <a:bodyPr wrap="none">
              <a:spAutoFit/>
            </a:bodyPr>
            <a:lstStyle/>
            <a:p>
              <a:r>
                <a:rPr lang="ja-JP" altLang="en-US" sz="1600" i="1" dirty="0">
                  <a:latin typeface="Times New Roman"/>
                  <a:cs typeface="Times New Roman"/>
                </a:rPr>
                <a:t>くまもと免疫統合医療クリニック</a:t>
              </a:r>
              <a:endParaRPr lang="en-US" altLang="ja-JP" sz="1600" i="1" dirty="0">
                <a:latin typeface="Times New Roman"/>
                <a:cs typeface="Times New Roman"/>
              </a:endParaRPr>
            </a:p>
          </p:txBody>
        </p:sp>
      </p:grpSp>
    </p:spTree>
    <p:extLst>
      <p:ext uri="{BB962C8B-B14F-4D97-AF65-F5344CB8AC3E}">
        <p14:creationId xmlns:p14="http://schemas.microsoft.com/office/powerpoint/2010/main" val="3146395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strips(downLeft)">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521282" y="1334426"/>
            <a:ext cx="6153256" cy="523220"/>
          </a:xfrm>
          <a:prstGeom prst="rect">
            <a:avLst/>
          </a:prstGeom>
        </p:spPr>
        <p:txBody>
          <a:bodyPr wrap="none">
            <a:spAutoFit/>
          </a:bodyPr>
          <a:lstStyle/>
          <a:p>
            <a:r>
              <a:rPr lang="ja-JP" altLang="en-US" sz="2800" b="1" i="1" dirty="0">
                <a:latin typeface="Times New Roman"/>
                <a:cs typeface="Times New Roman"/>
              </a:rPr>
              <a:t>水素ガスは自己免疫性疾患にも効く</a:t>
            </a:r>
            <a:r>
              <a:rPr lang="en-US" altLang="ja-JP" sz="2800" b="1" i="1" dirty="0">
                <a:latin typeface="Times New Roman"/>
                <a:cs typeface="Times New Roman"/>
              </a:rPr>
              <a:t> !?</a:t>
            </a:r>
          </a:p>
        </p:txBody>
      </p:sp>
      <p:sp>
        <p:nvSpPr>
          <p:cNvPr id="4" name="正方形/長方形 3">
            <a:extLst>
              <a:ext uri="{FF2B5EF4-FFF2-40B4-BE49-F238E27FC236}">
                <a16:creationId xmlns:a16="http://schemas.microsoft.com/office/drawing/2014/main" id="{B00DA7B3-F2AB-4DA3-84D1-54ADAD11CEEF}"/>
              </a:ext>
            </a:extLst>
          </p:cNvPr>
          <p:cNvSpPr/>
          <p:nvPr/>
        </p:nvSpPr>
        <p:spPr>
          <a:xfrm>
            <a:off x="2540544" y="2109201"/>
            <a:ext cx="4512774" cy="2677656"/>
          </a:xfrm>
          <a:prstGeom prst="rect">
            <a:avLst/>
          </a:prstGeom>
        </p:spPr>
        <p:txBody>
          <a:bodyPr wrap="none">
            <a:spAutoFit/>
          </a:bodyPr>
          <a:lstStyle/>
          <a:p>
            <a:r>
              <a:rPr lang="ja-JP" altLang="en-US" sz="2800" b="1" i="1" dirty="0">
                <a:latin typeface="Times New Roman"/>
                <a:cs typeface="Times New Roman"/>
              </a:rPr>
              <a:t>すごい水素パワー</a:t>
            </a:r>
            <a:r>
              <a:rPr lang="en-US" altLang="ja-JP" sz="2800" b="1" i="1" dirty="0">
                <a:latin typeface="Times New Roman"/>
                <a:cs typeface="Times New Roman"/>
              </a:rPr>
              <a:t>  !!</a:t>
            </a:r>
          </a:p>
          <a:p>
            <a:r>
              <a:rPr lang="ja-JP" altLang="en-US" sz="2800" b="1" i="1" dirty="0">
                <a:latin typeface="Times New Roman"/>
                <a:cs typeface="Times New Roman"/>
              </a:rPr>
              <a:t>　</a:t>
            </a:r>
            <a:r>
              <a:rPr lang="en-US" altLang="ja-JP" sz="2800" b="1" i="1" dirty="0">
                <a:solidFill>
                  <a:schemeClr val="bg1">
                    <a:lumMod val="75000"/>
                  </a:schemeClr>
                </a:solidFill>
                <a:latin typeface="Times New Roman"/>
                <a:cs typeface="Times New Roman"/>
              </a:rPr>
              <a:t>1. </a:t>
            </a:r>
            <a:r>
              <a:rPr lang="ja-JP" altLang="en-US" sz="2800" b="1" i="1" dirty="0">
                <a:solidFill>
                  <a:schemeClr val="bg1">
                    <a:lumMod val="75000"/>
                  </a:schemeClr>
                </a:solidFill>
                <a:latin typeface="Times New Roman"/>
                <a:cs typeface="Times New Roman"/>
              </a:rPr>
              <a:t>ガンに効く</a:t>
            </a:r>
            <a:endParaRPr lang="en-US" altLang="ja-JP" sz="2800" b="1" i="1" dirty="0">
              <a:solidFill>
                <a:schemeClr val="bg1">
                  <a:lumMod val="75000"/>
                </a:schemeClr>
              </a:solidFill>
              <a:latin typeface="Times New Roman"/>
              <a:cs typeface="Times New Roman"/>
            </a:endParaRPr>
          </a:p>
          <a:p>
            <a:r>
              <a:rPr lang="ja-JP" altLang="en-US" sz="2800" b="1" i="1" dirty="0">
                <a:solidFill>
                  <a:schemeClr val="bg1">
                    <a:lumMod val="75000"/>
                  </a:schemeClr>
                </a:solidFill>
                <a:latin typeface="Times New Roman"/>
                <a:cs typeface="Times New Roman"/>
              </a:rPr>
              <a:t>　</a:t>
            </a:r>
            <a:r>
              <a:rPr lang="en-US" altLang="ja-JP" sz="2800" b="1" i="1" dirty="0">
                <a:solidFill>
                  <a:schemeClr val="bg1">
                    <a:lumMod val="75000"/>
                  </a:schemeClr>
                </a:solidFill>
                <a:latin typeface="Times New Roman"/>
                <a:cs typeface="Times New Roman"/>
              </a:rPr>
              <a:t>2. </a:t>
            </a:r>
            <a:r>
              <a:rPr lang="ja-JP" altLang="en-US" sz="2800" b="1" i="1" dirty="0">
                <a:solidFill>
                  <a:schemeClr val="bg1">
                    <a:lumMod val="75000"/>
                  </a:schemeClr>
                </a:solidFill>
                <a:latin typeface="Times New Roman"/>
                <a:cs typeface="Times New Roman"/>
              </a:rPr>
              <a:t>色白になる</a:t>
            </a:r>
            <a:endParaRPr lang="en-US" altLang="ja-JP" sz="2800" b="1" i="1" dirty="0">
              <a:solidFill>
                <a:schemeClr val="bg1">
                  <a:lumMod val="75000"/>
                </a:schemeClr>
              </a:solidFill>
              <a:latin typeface="Times New Roman"/>
              <a:cs typeface="Times New Roman"/>
            </a:endParaRPr>
          </a:p>
          <a:p>
            <a:r>
              <a:rPr lang="ja-JP" altLang="en-US" sz="2800" b="1" i="1" dirty="0">
                <a:solidFill>
                  <a:schemeClr val="bg1">
                    <a:lumMod val="75000"/>
                  </a:schemeClr>
                </a:solidFill>
                <a:latin typeface="Times New Roman"/>
                <a:cs typeface="Times New Roman"/>
              </a:rPr>
              <a:t>　</a:t>
            </a:r>
            <a:r>
              <a:rPr lang="en-US" altLang="ja-JP" sz="2800" b="1" i="1" dirty="0">
                <a:solidFill>
                  <a:schemeClr val="bg1">
                    <a:lumMod val="75000"/>
                  </a:schemeClr>
                </a:solidFill>
                <a:latin typeface="Times New Roman"/>
                <a:cs typeface="Times New Roman"/>
              </a:rPr>
              <a:t>3. </a:t>
            </a:r>
            <a:r>
              <a:rPr lang="ja-JP" altLang="en-US" sz="2800" b="1" i="1" dirty="0">
                <a:solidFill>
                  <a:schemeClr val="bg1">
                    <a:lumMod val="75000"/>
                  </a:schemeClr>
                </a:solidFill>
                <a:latin typeface="Times New Roman"/>
                <a:cs typeface="Times New Roman"/>
              </a:rPr>
              <a:t>こころが元気になる</a:t>
            </a:r>
            <a:endParaRPr lang="en-US" altLang="ja-JP" sz="2800" b="1" i="1" dirty="0">
              <a:solidFill>
                <a:schemeClr val="bg1">
                  <a:lumMod val="75000"/>
                </a:schemeClr>
              </a:solidFill>
              <a:latin typeface="Times New Roman"/>
              <a:cs typeface="Times New Roman"/>
            </a:endParaRPr>
          </a:p>
          <a:p>
            <a:r>
              <a:rPr lang="ja-JP" altLang="en-US" sz="2800" b="1" i="1" dirty="0">
                <a:solidFill>
                  <a:schemeClr val="bg1">
                    <a:lumMod val="75000"/>
                  </a:schemeClr>
                </a:solidFill>
                <a:latin typeface="Times New Roman"/>
                <a:cs typeface="Times New Roman"/>
              </a:rPr>
              <a:t>　</a:t>
            </a:r>
            <a:r>
              <a:rPr lang="en-US" altLang="ja-JP" sz="2800" b="1" i="1" dirty="0">
                <a:solidFill>
                  <a:schemeClr val="bg1">
                    <a:lumMod val="75000"/>
                  </a:schemeClr>
                </a:solidFill>
                <a:latin typeface="Times New Roman"/>
                <a:cs typeface="Times New Roman"/>
              </a:rPr>
              <a:t>4. </a:t>
            </a:r>
            <a:r>
              <a:rPr lang="ja-JP" altLang="en-US" sz="2800" b="1" i="1" dirty="0">
                <a:solidFill>
                  <a:schemeClr val="bg1">
                    <a:lumMod val="75000"/>
                  </a:schemeClr>
                </a:solidFill>
                <a:latin typeface="Times New Roman"/>
                <a:cs typeface="Times New Roman"/>
              </a:rPr>
              <a:t>新型コロナにも効く</a:t>
            </a:r>
            <a:endParaRPr lang="en-US" altLang="ja-JP" sz="2800" b="1" i="1" dirty="0">
              <a:solidFill>
                <a:schemeClr val="bg1">
                  <a:lumMod val="75000"/>
                </a:schemeClr>
              </a:solidFill>
              <a:latin typeface="Times New Roman"/>
              <a:cs typeface="Times New Roman"/>
            </a:endParaRPr>
          </a:p>
          <a:p>
            <a:r>
              <a:rPr lang="ja-JP" altLang="en-US" sz="2800" b="1" i="1" dirty="0">
                <a:latin typeface="Times New Roman"/>
                <a:cs typeface="Times New Roman"/>
              </a:rPr>
              <a:t>　</a:t>
            </a:r>
            <a:r>
              <a:rPr lang="en-US" altLang="ja-JP" sz="2800" b="1" i="1" dirty="0">
                <a:latin typeface="Times New Roman"/>
                <a:cs typeface="Times New Roman"/>
              </a:rPr>
              <a:t>5. </a:t>
            </a:r>
            <a:r>
              <a:rPr lang="ja-JP" altLang="en-US" sz="2800" b="1" i="1" dirty="0">
                <a:solidFill>
                  <a:srgbClr val="00B050"/>
                </a:solidFill>
                <a:latin typeface="Times New Roman"/>
                <a:cs typeface="Times New Roman"/>
              </a:rPr>
              <a:t>自己免疫性疾患</a:t>
            </a:r>
            <a:r>
              <a:rPr lang="ja-JP" altLang="en-US" sz="2800" b="1" i="1" dirty="0">
                <a:latin typeface="Times New Roman"/>
                <a:cs typeface="Times New Roman"/>
              </a:rPr>
              <a:t>にも効く</a:t>
            </a:r>
            <a:endParaRPr lang="ja-JP" altLang="en-US" sz="2800" dirty="0"/>
          </a:p>
        </p:txBody>
      </p:sp>
      <p:grpSp>
        <p:nvGrpSpPr>
          <p:cNvPr id="5" name="グループ化 4">
            <a:extLst>
              <a:ext uri="{FF2B5EF4-FFF2-40B4-BE49-F238E27FC236}">
                <a16:creationId xmlns:a16="http://schemas.microsoft.com/office/drawing/2014/main" id="{9F9E16A5-8E20-BB4E-854D-89DF7026FA8D}"/>
              </a:ext>
            </a:extLst>
          </p:cNvPr>
          <p:cNvGrpSpPr/>
          <p:nvPr/>
        </p:nvGrpSpPr>
        <p:grpSpPr>
          <a:xfrm>
            <a:off x="5871747" y="6386922"/>
            <a:ext cx="3272253" cy="470220"/>
            <a:chOff x="2204639" y="5231194"/>
            <a:chExt cx="3272253" cy="470220"/>
          </a:xfrm>
        </p:grpSpPr>
        <p:pic>
          <p:nvPicPr>
            <p:cNvPr id="6" name="図 5" descr="グラフィック, 挿絵 が含まれている画像&#10;&#10;自動的に生成された説明">
              <a:extLst>
                <a:ext uri="{FF2B5EF4-FFF2-40B4-BE49-F238E27FC236}">
                  <a16:creationId xmlns:a16="http://schemas.microsoft.com/office/drawing/2014/main" id="{3881123E-2024-2A4A-B063-25E93D63BB52}"/>
                </a:ext>
              </a:extLst>
            </p:cNvPr>
            <p:cNvPicPr>
              <a:picLocks noChangeAspect="1"/>
            </p:cNvPicPr>
            <p:nvPr/>
          </p:nvPicPr>
          <p:blipFill>
            <a:blip r:embed="rId2"/>
            <a:stretch>
              <a:fillRect/>
            </a:stretch>
          </p:blipFill>
          <p:spPr>
            <a:xfrm>
              <a:off x="2204639" y="5231194"/>
              <a:ext cx="437315" cy="470220"/>
            </a:xfrm>
            <a:prstGeom prst="rect">
              <a:avLst/>
            </a:prstGeom>
          </p:spPr>
        </p:pic>
        <p:sp>
          <p:nvSpPr>
            <p:cNvPr id="7" name="正方形/長方形 6">
              <a:extLst>
                <a:ext uri="{FF2B5EF4-FFF2-40B4-BE49-F238E27FC236}">
                  <a16:creationId xmlns:a16="http://schemas.microsoft.com/office/drawing/2014/main" id="{4AE61088-8259-8B40-8E4F-2E5C96FBA594}"/>
                </a:ext>
              </a:extLst>
            </p:cNvPr>
            <p:cNvSpPr/>
            <p:nvPr/>
          </p:nvSpPr>
          <p:spPr>
            <a:xfrm>
              <a:off x="2592769" y="5343738"/>
              <a:ext cx="2884123" cy="338554"/>
            </a:xfrm>
            <a:prstGeom prst="rect">
              <a:avLst/>
            </a:prstGeom>
          </p:spPr>
          <p:txBody>
            <a:bodyPr wrap="none">
              <a:spAutoFit/>
            </a:bodyPr>
            <a:lstStyle/>
            <a:p>
              <a:r>
                <a:rPr lang="ja-JP" altLang="en-US" sz="1600" i="1" dirty="0">
                  <a:latin typeface="Times New Roman"/>
                  <a:cs typeface="Times New Roman"/>
                </a:rPr>
                <a:t>くまもと免疫統合医療クリニック</a:t>
              </a:r>
              <a:endParaRPr lang="en-US" altLang="ja-JP" sz="1600" i="1" dirty="0">
                <a:latin typeface="Times New Roman"/>
                <a:cs typeface="Times New Roman"/>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89A89B39-CAA4-454A-A7DB-CF89566181EF}"/>
              </a:ext>
            </a:extLst>
          </p:cNvPr>
          <p:cNvPicPr>
            <a:picLocks noChangeAspect="1"/>
          </p:cNvPicPr>
          <p:nvPr/>
        </p:nvPicPr>
        <p:blipFill>
          <a:blip r:embed="rId2"/>
          <a:stretch>
            <a:fillRect/>
          </a:stretch>
        </p:blipFill>
        <p:spPr>
          <a:xfrm>
            <a:off x="1414133" y="1231353"/>
            <a:ext cx="5953125" cy="5010150"/>
          </a:xfrm>
          <a:prstGeom prst="rect">
            <a:avLst/>
          </a:prstGeom>
        </p:spPr>
      </p:pic>
      <p:sp>
        <p:nvSpPr>
          <p:cNvPr id="4" name="テキスト ボックス 3">
            <a:extLst>
              <a:ext uri="{FF2B5EF4-FFF2-40B4-BE49-F238E27FC236}">
                <a16:creationId xmlns:a16="http://schemas.microsoft.com/office/drawing/2014/main" id="{033B1A66-803F-4678-85BB-DE73D1130F85}"/>
              </a:ext>
            </a:extLst>
          </p:cNvPr>
          <p:cNvSpPr txBox="1"/>
          <p:nvPr/>
        </p:nvSpPr>
        <p:spPr>
          <a:xfrm>
            <a:off x="3843672" y="5712425"/>
            <a:ext cx="2314411" cy="369332"/>
          </a:xfrm>
          <a:prstGeom prst="rect">
            <a:avLst/>
          </a:prstGeom>
          <a:noFill/>
        </p:spPr>
        <p:txBody>
          <a:bodyPr wrap="square" rtlCol="0" anchor="ctr">
            <a:spAutoFit/>
          </a:bodyPr>
          <a:lstStyle/>
          <a:p>
            <a:pPr algn="ctr"/>
            <a:r>
              <a:rPr kumimoji="1" lang="ja-JP" altLang="en-US" i="1" dirty="0">
                <a:solidFill>
                  <a:srgbClr val="000000"/>
                </a:solidFill>
                <a:latin typeface="Times New Roman"/>
                <a:cs typeface="Times New Roman"/>
              </a:rPr>
              <a:t>キラー</a:t>
            </a:r>
            <a:r>
              <a:rPr kumimoji="1" lang="en-US" altLang="ja-JP" i="1" dirty="0">
                <a:solidFill>
                  <a:srgbClr val="000000"/>
                </a:solidFill>
                <a:latin typeface="Times New Roman"/>
                <a:cs typeface="Times New Roman"/>
              </a:rPr>
              <a:t>T</a:t>
            </a:r>
            <a:r>
              <a:rPr kumimoji="1" lang="ja-JP" altLang="en-US" i="1" dirty="0">
                <a:solidFill>
                  <a:srgbClr val="000000"/>
                </a:solidFill>
                <a:latin typeface="Times New Roman"/>
                <a:cs typeface="Times New Roman"/>
              </a:rPr>
              <a:t>細胞</a:t>
            </a:r>
          </a:p>
        </p:txBody>
      </p:sp>
      <p:sp>
        <p:nvSpPr>
          <p:cNvPr id="6" name="テキスト ボックス 5">
            <a:extLst>
              <a:ext uri="{FF2B5EF4-FFF2-40B4-BE49-F238E27FC236}">
                <a16:creationId xmlns:a16="http://schemas.microsoft.com/office/drawing/2014/main" id="{3EF00111-6104-4E4A-BF49-BC17C80B4DFB}"/>
              </a:ext>
            </a:extLst>
          </p:cNvPr>
          <p:cNvSpPr txBox="1"/>
          <p:nvPr/>
        </p:nvSpPr>
        <p:spPr>
          <a:xfrm rot="16200000">
            <a:off x="343640" y="3255637"/>
            <a:ext cx="2314411" cy="369332"/>
          </a:xfrm>
          <a:prstGeom prst="rect">
            <a:avLst/>
          </a:prstGeom>
          <a:noFill/>
        </p:spPr>
        <p:txBody>
          <a:bodyPr wrap="square" rtlCol="0" anchor="ctr">
            <a:spAutoFit/>
          </a:bodyPr>
          <a:lstStyle/>
          <a:p>
            <a:pPr algn="ctr"/>
            <a:r>
              <a:rPr kumimoji="1" lang="ja-JP" altLang="en-US" i="1" dirty="0">
                <a:solidFill>
                  <a:srgbClr val="000000"/>
                </a:solidFill>
                <a:latin typeface="Times New Roman"/>
                <a:cs typeface="Times New Roman"/>
              </a:rPr>
              <a:t>悪玉キラー</a:t>
            </a:r>
            <a:r>
              <a:rPr kumimoji="1" lang="en-US" altLang="ja-JP" i="1" dirty="0">
                <a:solidFill>
                  <a:srgbClr val="000000"/>
                </a:solidFill>
                <a:latin typeface="Times New Roman"/>
                <a:cs typeface="Times New Roman"/>
              </a:rPr>
              <a:t>T</a:t>
            </a:r>
            <a:r>
              <a:rPr kumimoji="1" lang="ja-JP" altLang="en-US" i="1" dirty="0">
                <a:solidFill>
                  <a:srgbClr val="000000"/>
                </a:solidFill>
                <a:latin typeface="Times New Roman"/>
                <a:cs typeface="Times New Roman"/>
              </a:rPr>
              <a:t>細胞</a:t>
            </a:r>
          </a:p>
        </p:txBody>
      </p:sp>
      <p:sp>
        <p:nvSpPr>
          <p:cNvPr id="12" name="テキスト ボックス 11">
            <a:extLst>
              <a:ext uri="{FF2B5EF4-FFF2-40B4-BE49-F238E27FC236}">
                <a16:creationId xmlns:a16="http://schemas.microsoft.com/office/drawing/2014/main" id="{F5078C17-08B5-4534-9C33-FF186DC401AF}"/>
              </a:ext>
            </a:extLst>
          </p:cNvPr>
          <p:cNvSpPr txBox="1"/>
          <p:nvPr/>
        </p:nvSpPr>
        <p:spPr>
          <a:xfrm>
            <a:off x="2473788" y="3493839"/>
            <a:ext cx="2314411" cy="923330"/>
          </a:xfrm>
          <a:prstGeom prst="rect">
            <a:avLst/>
          </a:prstGeom>
          <a:noFill/>
        </p:spPr>
        <p:txBody>
          <a:bodyPr wrap="square" rtlCol="0" anchor="ctr">
            <a:spAutoFit/>
          </a:bodyPr>
          <a:lstStyle/>
          <a:p>
            <a:pPr algn="ctr"/>
            <a:r>
              <a:rPr lang="ja-JP" altLang="en-US" i="1" dirty="0">
                <a:solidFill>
                  <a:srgbClr val="000000"/>
                </a:solidFill>
                <a:latin typeface="Times New Roman"/>
                <a:cs typeface="Times New Roman"/>
              </a:rPr>
              <a:t>逆相関関係</a:t>
            </a:r>
            <a:endParaRPr lang="en-US" altLang="ja-JP" i="1" dirty="0">
              <a:solidFill>
                <a:srgbClr val="000000"/>
              </a:solidFill>
              <a:latin typeface="Times New Roman"/>
              <a:cs typeface="Times New Roman"/>
            </a:endParaRPr>
          </a:p>
          <a:p>
            <a:pPr algn="ctr"/>
            <a:r>
              <a:rPr kumimoji="1" lang="ja-JP" altLang="en-US" i="1" dirty="0">
                <a:solidFill>
                  <a:srgbClr val="000000"/>
                </a:solidFill>
                <a:latin typeface="Times New Roman"/>
                <a:cs typeface="Times New Roman"/>
              </a:rPr>
              <a:t>相関係数</a:t>
            </a:r>
            <a:r>
              <a:rPr kumimoji="1" lang="en-US" altLang="ja-JP" i="1" dirty="0">
                <a:solidFill>
                  <a:srgbClr val="000000"/>
                </a:solidFill>
                <a:latin typeface="Times New Roman"/>
                <a:cs typeface="Times New Roman"/>
              </a:rPr>
              <a:t>=</a:t>
            </a:r>
            <a:r>
              <a:rPr kumimoji="1" lang="ja-JP" altLang="en-US" i="1" dirty="0">
                <a:solidFill>
                  <a:srgbClr val="000000"/>
                </a:solidFill>
                <a:latin typeface="Times New Roman"/>
                <a:cs typeface="Times New Roman"/>
              </a:rPr>
              <a:t>－</a:t>
            </a:r>
            <a:r>
              <a:rPr kumimoji="1" lang="en-US" altLang="ja-JP" i="1" dirty="0">
                <a:solidFill>
                  <a:srgbClr val="000000"/>
                </a:solidFill>
                <a:latin typeface="Times New Roman"/>
                <a:cs typeface="Times New Roman"/>
              </a:rPr>
              <a:t>0.803</a:t>
            </a:r>
          </a:p>
          <a:p>
            <a:pPr algn="ctr"/>
            <a:r>
              <a:rPr lang="en-US" altLang="ja-JP" i="1" dirty="0">
                <a:solidFill>
                  <a:srgbClr val="000000"/>
                </a:solidFill>
                <a:latin typeface="Times New Roman"/>
                <a:cs typeface="Times New Roman"/>
              </a:rPr>
              <a:t>P &lt; 0.0001</a:t>
            </a:r>
            <a:endParaRPr kumimoji="1" lang="ja-JP" altLang="en-US" i="1" dirty="0">
              <a:solidFill>
                <a:srgbClr val="000000"/>
              </a:solidFill>
              <a:latin typeface="Times New Roman"/>
              <a:cs typeface="Times New Roman"/>
            </a:endParaRPr>
          </a:p>
        </p:txBody>
      </p:sp>
      <p:sp>
        <p:nvSpPr>
          <p:cNvPr id="13" name="矢印: 左右 12">
            <a:extLst>
              <a:ext uri="{FF2B5EF4-FFF2-40B4-BE49-F238E27FC236}">
                <a16:creationId xmlns:a16="http://schemas.microsoft.com/office/drawing/2014/main" id="{3F38AF26-67EC-4CE2-8CD9-7E13AE5E7FA9}"/>
              </a:ext>
            </a:extLst>
          </p:cNvPr>
          <p:cNvSpPr/>
          <p:nvPr/>
        </p:nvSpPr>
        <p:spPr>
          <a:xfrm rot="2042319">
            <a:off x="4478630" y="3130921"/>
            <a:ext cx="1198584" cy="286733"/>
          </a:xfrm>
          <a:prstGeom prst="leftRightArrow">
            <a:avLst/>
          </a:prstGeom>
          <a:solidFill>
            <a:srgbClr val="FFC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5" name="正方形/長方形 14">
            <a:extLst>
              <a:ext uri="{FF2B5EF4-FFF2-40B4-BE49-F238E27FC236}">
                <a16:creationId xmlns:a16="http://schemas.microsoft.com/office/drawing/2014/main" id="{D682B94C-3DB6-478B-AC4B-FAA0180E7B32}"/>
              </a:ext>
            </a:extLst>
          </p:cNvPr>
          <p:cNvSpPr/>
          <p:nvPr/>
        </p:nvSpPr>
        <p:spPr>
          <a:xfrm>
            <a:off x="1316179" y="521053"/>
            <a:ext cx="6139822" cy="461665"/>
          </a:xfrm>
          <a:prstGeom prst="rect">
            <a:avLst/>
          </a:prstGeom>
          <a:ln w="28575" cap="flat" cmpd="sng" algn="ctr">
            <a:noFill/>
            <a:prstDash val="solid"/>
            <a:round/>
            <a:headEnd type="none" w="med" len="med"/>
            <a:tailEnd type="none" w="med" len="med"/>
          </a:ln>
        </p:spPr>
        <p:txBody>
          <a:bodyPr wrap="none" anchor="ctr">
            <a:spAutoFit/>
          </a:bodyPr>
          <a:lstStyle/>
          <a:p>
            <a:pPr algn="ctr"/>
            <a:r>
              <a:rPr lang="ja-JP" altLang="en-US" sz="2400" i="1" dirty="0">
                <a:solidFill>
                  <a:srgbClr val="000000"/>
                </a:solidFill>
                <a:latin typeface="Times New Roman"/>
                <a:cs typeface="Times New Roman"/>
              </a:rPr>
              <a:t>キラー</a:t>
            </a:r>
            <a:r>
              <a:rPr lang="en-US" altLang="ja-JP" sz="2400" i="1" dirty="0">
                <a:solidFill>
                  <a:srgbClr val="000000"/>
                </a:solidFill>
                <a:latin typeface="Times New Roman"/>
                <a:cs typeface="Times New Roman"/>
              </a:rPr>
              <a:t>T</a:t>
            </a:r>
            <a:r>
              <a:rPr lang="ja-JP" altLang="en-US" sz="2400" i="1" dirty="0">
                <a:solidFill>
                  <a:srgbClr val="000000"/>
                </a:solidFill>
                <a:latin typeface="Times New Roman"/>
                <a:cs typeface="Times New Roman"/>
              </a:rPr>
              <a:t>細胞と悪玉キラー</a:t>
            </a:r>
            <a:r>
              <a:rPr lang="en-US" altLang="ja-JP" sz="2400" i="1" dirty="0">
                <a:solidFill>
                  <a:srgbClr val="000000"/>
                </a:solidFill>
                <a:latin typeface="Times New Roman"/>
                <a:cs typeface="Times New Roman"/>
              </a:rPr>
              <a:t>T</a:t>
            </a:r>
            <a:r>
              <a:rPr lang="ja-JP" altLang="en-US" sz="2400" i="1" dirty="0">
                <a:solidFill>
                  <a:srgbClr val="000000"/>
                </a:solidFill>
                <a:latin typeface="Times New Roman"/>
                <a:cs typeface="Times New Roman"/>
              </a:rPr>
              <a:t>細胞は逆相関関係</a:t>
            </a:r>
            <a:endParaRPr lang="en-US" altLang="ja-JP" sz="2400" i="1" dirty="0">
              <a:solidFill>
                <a:srgbClr val="000000"/>
              </a:solidFill>
              <a:latin typeface="Times New Roman"/>
              <a:cs typeface="Times New Roman"/>
            </a:endParaRPr>
          </a:p>
        </p:txBody>
      </p:sp>
    </p:spTree>
    <p:extLst>
      <p:ext uri="{BB962C8B-B14F-4D97-AF65-F5344CB8AC3E}">
        <p14:creationId xmlns:p14="http://schemas.microsoft.com/office/powerpoint/2010/main" val="35021600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1191637" y="19421"/>
            <a:ext cx="5983309" cy="3373079"/>
          </a:xfrm>
          <a:prstGeom prst="rect">
            <a:avLst/>
          </a:prstGeom>
        </p:spPr>
      </p:pic>
      <p:pic>
        <p:nvPicPr>
          <p:cNvPr id="3" name="図 2"/>
          <p:cNvPicPr>
            <a:picLocks noChangeAspect="1"/>
          </p:cNvPicPr>
          <p:nvPr/>
        </p:nvPicPr>
        <p:blipFill>
          <a:blip r:embed="rId3"/>
          <a:stretch>
            <a:fillRect/>
          </a:stretch>
        </p:blipFill>
        <p:spPr>
          <a:xfrm>
            <a:off x="2062705" y="3509615"/>
            <a:ext cx="3539067" cy="3348385"/>
          </a:xfrm>
          <a:prstGeom prst="rect">
            <a:avLst/>
          </a:prstGeom>
        </p:spPr>
      </p:pic>
      <p:sp>
        <p:nvSpPr>
          <p:cNvPr id="4" name="正方形/長方形 3">
            <a:extLst>
              <a:ext uri="{FF2B5EF4-FFF2-40B4-BE49-F238E27FC236}">
                <a16:creationId xmlns:a16="http://schemas.microsoft.com/office/drawing/2014/main" id="{A978F54C-C385-9646-B5A5-C11B56005982}"/>
              </a:ext>
            </a:extLst>
          </p:cNvPr>
          <p:cNvSpPr/>
          <p:nvPr/>
        </p:nvSpPr>
        <p:spPr>
          <a:xfrm>
            <a:off x="3334381" y="3363830"/>
            <a:ext cx="907621" cy="33855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a:spAutoFit/>
          </a:bodyPr>
          <a:lstStyle/>
          <a:p>
            <a:r>
              <a:rPr lang="ja-JP" altLang="en-US" sz="1600" i="1">
                <a:latin typeface="Times New Roman"/>
                <a:cs typeface="Times New Roman"/>
              </a:rPr>
              <a:t>抗</a:t>
            </a:r>
            <a:r>
              <a:rPr lang="en-US" altLang="ja-JP" sz="1600" i="1" dirty="0">
                <a:latin typeface="Times New Roman"/>
                <a:cs typeface="Times New Roman"/>
              </a:rPr>
              <a:t> </a:t>
            </a:r>
            <a:r>
              <a:rPr lang="ja-JP" altLang="en-US" sz="1600" i="1">
                <a:latin typeface="Times New Roman"/>
                <a:cs typeface="Times New Roman"/>
              </a:rPr>
              <a:t>炎</a:t>
            </a:r>
            <a:r>
              <a:rPr lang="en-US" altLang="ja-JP" sz="1600" i="1" dirty="0">
                <a:latin typeface="Times New Roman"/>
                <a:cs typeface="Times New Roman"/>
              </a:rPr>
              <a:t> </a:t>
            </a:r>
            <a:r>
              <a:rPr lang="ja-JP" altLang="en-US" sz="1600" i="1">
                <a:latin typeface="Times New Roman"/>
                <a:cs typeface="Times New Roman"/>
              </a:rPr>
              <a:t>症</a:t>
            </a:r>
            <a:endParaRPr lang="ja-JP" altLang="en-US" sz="1600"/>
          </a:p>
        </p:txBody>
      </p:sp>
      <p:sp>
        <p:nvSpPr>
          <p:cNvPr id="5" name="正方形/長方形 4">
            <a:extLst>
              <a:ext uri="{FF2B5EF4-FFF2-40B4-BE49-F238E27FC236}">
                <a16:creationId xmlns:a16="http://schemas.microsoft.com/office/drawing/2014/main" id="{D36290A8-80E7-9242-927C-3151074A56D8}"/>
              </a:ext>
            </a:extLst>
          </p:cNvPr>
          <p:cNvSpPr/>
          <p:nvPr/>
        </p:nvSpPr>
        <p:spPr>
          <a:xfrm>
            <a:off x="4904705" y="5934795"/>
            <a:ext cx="2117887" cy="3693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none">
            <a:spAutoFit/>
          </a:bodyPr>
          <a:lstStyle/>
          <a:p>
            <a:r>
              <a:rPr lang="ja-JP" altLang="en-US" b="1" i="1">
                <a:latin typeface="Times New Roman"/>
                <a:cs typeface="Times New Roman"/>
              </a:rPr>
              <a:t>ミトコンドリアの制御</a:t>
            </a:r>
            <a:endParaRPr lang="ja-JP" altLang="en-US"/>
          </a:p>
        </p:txBody>
      </p:sp>
      <p:sp>
        <p:nvSpPr>
          <p:cNvPr id="7" name="正方形/長方形 6">
            <a:extLst>
              <a:ext uri="{FF2B5EF4-FFF2-40B4-BE49-F238E27FC236}">
                <a16:creationId xmlns:a16="http://schemas.microsoft.com/office/drawing/2014/main" id="{66ACE0A5-8C7F-9B4E-B26F-86735826927A}"/>
              </a:ext>
            </a:extLst>
          </p:cNvPr>
          <p:cNvSpPr/>
          <p:nvPr/>
        </p:nvSpPr>
        <p:spPr>
          <a:xfrm>
            <a:off x="760429" y="6109554"/>
            <a:ext cx="2073003"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a:spAutoFit/>
          </a:bodyPr>
          <a:lstStyle/>
          <a:p>
            <a:r>
              <a:rPr lang="ja-JP" altLang="en-US" b="1" i="1">
                <a:latin typeface="Times New Roman"/>
                <a:cs typeface="Times New Roman"/>
              </a:rPr>
              <a:t>免疫のコントロール</a:t>
            </a:r>
            <a:endParaRPr lang="en-US" altLang="ja-JP" b="1" i="1" dirty="0">
              <a:latin typeface="Times New Roman"/>
              <a:cs typeface="Times New Roman"/>
            </a:endParaRPr>
          </a:p>
          <a:p>
            <a:r>
              <a:rPr lang="en-US" altLang="ja-JP" b="1" i="1" dirty="0">
                <a:latin typeface="Times New Roman"/>
                <a:cs typeface="Times New Roman"/>
              </a:rPr>
              <a:t>(Th1/Th2 </a:t>
            </a:r>
            <a:r>
              <a:rPr lang="ja-JP" altLang="en-US" b="1" i="1">
                <a:latin typeface="Times New Roman"/>
                <a:cs typeface="Times New Roman"/>
              </a:rPr>
              <a:t>バランス</a:t>
            </a:r>
            <a:r>
              <a:rPr lang="en-US" altLang="ja-JP" b="1" i="1" dirty="0">
                <a:latin typeface="Times New Roman"/>
                <a:cs typeface="Times New Roman"/>
              </a:rPr>
              <a:t>)</a:t>
            </a:r>
            <a:endParaRPr lang="ja-JP" altLang="en-US"/>
          </a:p>
        </p:txBody>
      </p:sp>
      <p:sp>
        <p:nvSpPr>
          <p:cNvPr id="8" name="正方形/長方形 7">
            <a:extLst>
              <a:ext uri="{FF2B5EF4-FFF2-40B4-BE49-F238E27FC236}">
                <a16:creationId xmlns:a16="http://schemas.microsoft.com/office/drawing/2014/main" id="{62AA81C4-B77C-2D4E-9B3E-3301E4432AF3}"/>
              </a:ext>
            </a:extLst>
          </p:cNvPr>
          <p:cNvSpPr/>
          <p:nvPr/>
        </p:nvSpPr>
        <p:spPr>
          <a:xfrm>
            <a:off x="1191637" y="4316493"/>
            <a:ext cx="1210588" cy="33855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a:spAutoFit/>
          </a:bodyPr>
          <a:lstStyle/>
          <a:p>
            <a:r>
              <a:rPr lang="ja-JP" altLang="en-US" sz="1600" i="1">
                <a:latin typeface="Times New Roman"/>
                <a:cs typeface="Times New Roman"/>
              </a:rPr>
              <a:t>抗活性酸素</a:t>
            </a:r>
            <a:endParaRPr lang="ja-JP" altLang="en-US" sz="1600"/>
          </a:p>
        </p:txBody>
      </p:sp>
      <p:grpSp>
        <p:nvGrpSpPr>
          <p:cNvPr id="9" name="グループ化 8">
            <a:extLst>
              <a:ext uri="{FF2B5EF4-FFF2-40B4-BE49-F238E27FC236}">
                <a16:creationId xmlns:a16="http://schemas.microsoft.com/office/drawing/2014/main" id="{8E1C00C4-EDCF-F843-9F75-41CF6FE1D3AE}"/>
              </a:ext>
            </a:extLst>
          </p:cNvPr>
          <p:cNvGrpSpPr/>
          <p:nvPr/>
        </p:nvGrpSpPr>
        <p:grpSpPr>
          <a:xfrm>
            <a:off x="5871747" y="6386922"/>
            <a:ext cx="3272253" cy="470220"/>
            <a:chOff x="2204639" y="5231194"/>
            <a:chExt cx="3272253" cy="470220"/>
          </a:xfrm>
        </p:grpSpPr>
        <p:pic>
          <p:nvPicPr>
            <p:cNvPr id="10" name="図 9" descr="グラフィック, 挿絵 が含まれている画像&#10;&#10;自動的に生成された説明">
              <a:extLst>
                <a:ext uri="{FF2B5EF4-FFF2-40B4-BE49-F238E27FC236}">
                  <a16:creationId xmlns:a16="http://schemas.microsoft.com/office/drawing/2014/main" id="{4C74624A-05CA-5648-9C98-310755357478}"/>
                </a:ext>
              </a:extLst>
            </p:cNvPr>
            <p:cNvPicPr>
              <a:picLocks noChangeAspect="1"/>
            </p:cNvPicPr>
            <p:nvPr/>
          </p:nvPicPr>
          <p:blipFill>
            <a:blip r:embed="rId4"/>
            <a:stretch>
              <a:fillRect/>
            </a:stretch>
          </p:blipFill>
          <p:spPr>
            <a:xfrm>
              <a:off x="2204639" y="5231194"/>
              <a:ext cx="437315" cy="470220"/>
            </a:xfrm>
            <a:prstGeom prst="rect">
              <a:avLst/>
            </a:prstGeom>
          </p:spPr>
        </p:pic>
        <p:sp>
          <p:nvSpPr>
            <p:cNvPr id="11" name="正方形/長方形 10">
              <a:extLst>
                <a:ext uri="{FF2B5EF4-FFF2-40B4-BE49-F238E27FC236}">
                  <a16:creationId xmlns:a16="http://schemas.microsoft.com/office/drawing/2014/main" id="{D5AEA52B-C922-B944-85FC-B399B33815A0}"/>
                </a:ext>
              </a:extLst>
            </p:cNvPr>
            <p:cNvSpPr/>
            <p:nvPr/>
          </p:nvSpPr>
          <p:spPr>
            <a:xfrm>
              <a:off x="2592769" y="5343738"/>
              <a:ext cx="2884123" cy="338554"/>
            </a:xfrm>
            <a:prstGeom prst="rect">
              <a:avLst/>
            </a:prstGeom>
          </p:spPr>
          <p:txBody>
            <a:bodyPr wrap="none">
              <a:spAutoFit/>
            </a:bodyPr>
            <a:lstStyle/>
            <a:p>
              <a:r>
                <a:rPr lang="ja-JP" altLang="en-US" sz="1600" i="1" dirty="0">
                  <a:latin typeface="Times New Roman"/>
                  <a:cs typeface="Times New Roman"/>
                </a:rPr>
                <a:t>くまもと免疫統合医療クリニック</a:t>
              </a:r>
              <a:endParaRPr lang="en-US" altLang="ja-JP" sz="1600" i="1" dirty="0">
                <a:latin typeface="Times New Roman"/>
                <a:cs typeface="Times New Roman"/>
              </a:endParaRPr>
            </a:p>
          </p:txBody>
        </p:sp>
      </p:grpSp>
      <p:sp>
        <p:nvSpPr>
          <p:cNvPr id="12" name="正方形/長方形 11">
            <a:extLst>
              <a:ext uri="{FF2B5EF4-FFF2-40B4-BE49-F238E27FC236}">
                <a16:creationId xmlns:a16="http://schemas.microsoft.com/office/drawing/2014/main" id="{55B6C677-D456-6C4B-8B31-B2AD906C0A52}"/>
              </a:ext>
            </a:extLst>
          </p:cNvPr>
          <p:cNvSpPr/>
          <p:nvPr/>
        </p:nvSpPr>
        <p:spPr>
          <a:xfrm>
            <a:off x="3354182" y="581477"/>
            <a:ext cx="780983" cy="33855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none">
            <a:spAutoFit/>
          </a:bodyPr>
          <a:lstStyle/>
          <a:p>
            <a:r>
              <a:rPr lang="ja-JP" altLang="en-US" sz="1600" i="1">
                <a:latin typeface="Times New Roman"/>
                <a:cs typeface="Times New Roman"/>
              </a:rPr>
              <a:t>奇抜な</a:t>
            </a:r>
            <a:endParaRPr lang="ja-JP" altLang="en-US" sz="16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二等辺三角形 3"/>
          <p:cNvSpPr/>
          <p:nvPr/>
        </p:nvSpPr>
        <p:spPr>
          <a:xfrm>
            <a:off x="2040462" y="3225778"/>
            <a:ext cx="567266" cy="296333"/>
          </a:xfrm>
          <a:prstGeom prst="triangle">
            <a:avLst/>
          </a:prstGeom>
          <a:solidFill>
            <a:srgbClr val="0000F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2209797" y="2523044"/>
            <a:ext cx="228600" cy="702734"/>
          </a:xfrm>
          <a:prstGeom prst="rect">
            <a:avLst/>
          </a:prstGeom>
          <a:solidFill>
            <a:srgbClr val="0000F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cxnSp>
        <p:nvCxnSpPr>
          <p:cNvPr id="7" name="直線コネクタ 6"/>
          <p:cNvCxnSpPr/>
          <p:nvPr/>
        </p:nvCxnSpPr>
        <p:spPr>
          <a:xfrm flipV="1">
            <a:off x="914391" y="2184379"/>
            <a:ext cx="2590800" cy="736600"/>
          </a:xfrm>
          <a:prstGeom prst="line">
            <a:avLst/>
          </a:prstGeom>
          <a:ln w="57150" cap="flat" cmpd="sng" algn="ctr">
            <a:solidFill>
              <a:srgbClr val="3366FF"/>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0" name="アーチ 9"/>
          <p:cNvSpPr/>
          <p:nvPr/>
        </p:nvSpPr>
        <p:spPr>
          <a:xfrm rot="10800000">
            <a:off x="552437" y="2438380"/>
            <a:ext cx="700622" cy="508000"/>
          </a:xfrm>
          <a:prstGeom prst="blockArc">
            <a:avLst/>
          </a:prstGeom>
          <a:solidFill>
            <a:srgbClr val="0000FF"/>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sp>
        <p:nvSpPr>
          <p:cNvPr id="11" name="アーチ 10"/>
          <p:cNvSpPr/>
          <p:nvPr/>
        </p:nvSpPr>
        <p:spPr>
          <a:xfrm rot="10800000">
            <a:off x="3129479" y="1727174"/>
            <a:ext cx="700622" cy="508000"/>
          </a:xfrm>
          <a:prstGeom prst="blockArc">
            <a:avLst/>
          </a:prstGeom>
          <a:solidFill>
            <a:srgbClr val="0000FF"/>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sp>
        <p:nvSpPr>
          <p:cNvPr id="12" name="テキスト ボックス 11"/>
          <p:cNvSpPr txBox="1"/>
          <p:nvPr/>
        </p:nvSpPr>
        <p:spPr>
          <a:xfrm>
            <a:off x="455772" y="2222195"/>
            <a:ext cx="845704" cy="584776"/>
          </a:xfrm>
          <a:prstGeom prst="rect">
            <a:avLst/>
          </a:prstGeom>
          <a:noFill/>
        </p:spPr>
        <p:txBody>
          <a:bodyPr wrap="none" rtlCol="0">
            <a:spAutoFit/>
          </a:bodyPr>
          <a:lstStyle/>
          <a:p>
            <a:r>
              <a:rPr lang="en-US" altLang="ja-JP" sz="3200" dirty="0">
                <a:latin typeface="Times New Roman"/>
                <a:cs typeface="Times New Roman"/>
              </a:rPr>
              <a:t>Th1</a:t>
            </a:r>
            <a:endParaRPr kumimoji="1" lang="ja-JP" altLang="en-US" sz="3200" dirty="0">
              <a:latin typeface="Times New Roman"/>
              <a:cs typeface="Times New Roman"/>
            </a:endParaRPr>
          </a:p>
        </p:txBody>
      </p:sp>
      <p:sp>
        <p:nvSpPr>
          <p:cNvPr id="13" name="テキスト ボックス 12"/>
          <p:cNvSpPr txBox="1"/>
          <p:nvPr/>
        </p:nvSpPr>
        <p:spPr>
          <a:xfrm>
            <a:off x="3043666" y="1510989"/>
            <a:ext cx="845704" cy="584776"/>
          </a:xfrm>
          <a:prstGeom prst="rect">
            <a:avLst/>
          </a:prstGeom>
          <a:noFill/>
        </p:spPr>
        <p:txBody>
          <a:bodyPr wrap="none" rtlCol="0">
            <a:spAutoFit/>
          </a:bodyPr>
          <a:lstStyle/>
          <a:p>
            <a:r>
              <a:rPr lang="en-US" altLang="ja-JP" sz="3200" dirty="0">
                <a:latin typeface="Times New Roman"/>
                <a:cs typeface="Times New Roman"/>
              </a:rPr>
              <a:t>Th2</a:t>
            </a:r>
            <a:endParaRPr kumimoji="1" lang="ja-JP" altLang="en-US" sz="3200" dirty="0">
              <a:latin typeface="Times New Roman"/>
              <a:cs typeface="Times New Roman"/>
            </a:endParaRPr>
          </a:p>
        </p:txBody>
      </p:sp>
      <p:sp>
        <p:nvSpPr>
          <p:cNvPr id="14" name="二等辺三角形 13"/>
          <p:cNvSpPr/>
          <p:nvPr/>
        </p:nvSpPr>
        <p:spPr>
          <a:xfrm>
            <a:off x="6481325" y="3348543"/>
            <a:ext cx="567266" cy="296333"/>
          </a:xfrm>
          <a:prstGeom prst="triangle">
            <a:avLst/>
          </a:prstGeom>
          <a:solidFill>
            <a:srgbClr val="0000F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5" name="正方形/長方形 14"/>
          <p:cNvSpPr/>
          <p:nvPr/>
        </p:nvSpPr>
        <p:spPr>
          <a:xfrm>
            <a:off x="6650660" y="2645809"/>
            <a:ext cx="228600" cy="702734"/>
          </a:xfrm>
          <a:prstGeom prst="rect">
            <a:avLst/>
          </a:prstGeom>
          <a:solidFill>
            <a:srgbClr val="0000F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cxnSp>
        <p:nvCxnSpPr>
          <p:cNvPr id="16" name="直線コネクタ 15"/>
          <p:cNvCxnSpPr/>
          <p:nvPr/>
        </p:nvCxnSpPr>
        <p:spPr>
          <a:xfrm>
            <a:off x="5524070" y="2236263"/>
            <a:ext cx="2590800" cy="823137"/>
          </a:xfrm>
          <a:prstGeom prst="line">
            <a:avLst/>
          </a:prstGeom>
          <a:ln w="57150" cap="flat" cmpd="sng" algn="ctr">
            <a:solidFill>
              <a:srgbClr val="3366FF"/>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7" name="アーチ 16"/>
          <p:cNvSpPr/>
          <p:nvPr/>
        </p:nvSpPr>
        <p:spPr>
          <a:xfrm rot="10800000">
            <a:off x="5109192" y="1758176"/>
            <a:ext cx="700622" cy="508000"/>
          </a:xfrm>
          <a:prstGeom prst="blockArc">
            <a:avLst/>
          </a:prstGeom>
          <a:solidFill>
            <a:srgbClr val="0000FF"/>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sp>
        <p:nvSpPr>
          <p:cNvPr id="18" name="アーチ 17"/>
          <p:cNvSpPr/>
          <p:nvPr/>
        </p:nvSpPr>
        <p:spPr>
          <a:xfrm rot="10800000">
            <a:off x="7739158" y="2563721"/>
            <a:ext cx="700622" cy="508000"/>
          </a:xfrm>
          <a:prstGeom prst="blockArc">
            <a:avLst/>
          </a:prstGeom>
          <a:solidFill>
            <a:srgbClr val="0000FF"/>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sp>
        <p:nvSpPr>
          <p:cNvPr id="19" name="テキスト ボックス 18"/>
          <p:cNvSpPr txBox="1"/>
          <p:nvPr/>
        </p:nvSpPr>
        <p:spPr>
          <a:xfrm>
            <a:off x="5033745" y="1550458"/>
            <a:ext cx="845704" cy="584776"/>
          </a:xfrm>
          <a:prstGeom prst="rect">
            <a:avLst/>
          </a:prstGeom>
          <a:noFill/>
        </p:spPr>
        <p:txBody>
          <a:bodyPr wrap="none" rtlCol="0">
            <a:spAutoFit/>
          </a:bodyPr>
          <a:lstStyle/>
          <a:p>
            <a:r>
              <a:rPr lang="en-US" altLang="ja-JP" sz="3200" dirty="0">
                <a:latin typeface="Times New Roman"/>
                <a:cs typeface="Times New Roman"/>
              </a:rPr>
              <a:t>Th1</a:t>
            </a:r>
            <a:endParaRPr kumimoji="1" lang="ja-JP" altLang="en-US" sz="3200" dirty="0">
              <a:latin typeface="Times New Roman"/>
              <a:cs typeface="Times New Roman"/>
            </a:endParaRPr>
          </a:p>
        </p:txBody>
      </p:sp>
      <p:sp>
        <p:nvSpPr>
          <p:cNvPr id="20" name="テキスト ボックス 19"/>
          <p:cNvSpPr txBox="1"/>
          <p:nvPr/>
        </p:nvSpPr>
        <p:spPr>
          <a:xfrm>
            <a:off x="7653345" y="2347536"/>
            <a:ext cx="845704" cy="584776"/>
          </a:xfrm>
          <a:prstGeom prst="rect">
            <a:avLst/>
          </a:prstGeom>
          <a:noFill/>
        </p:spPr>
        <p:txBody>
          <a:bodyPr wrap="none" rtlCol="0">
            <a:spAutoFit/>
          </a:bodyPr>
          <a:lstStyle/>
          <a:p>
            <a:r>
              <a:rPr lang="en-US" altLang="ja-JP" sz="3200" dirty="0">
                <a:latin typeface="Times New Roman"/>
                <a:cs typeface="Times New Roman"/>
              </a:rPr>
              <a:t>Th2</a:t>
            </a:r>
            <a:endParaRPr kumimoji="1" lang="ja-JP" altLang="en-US" sz="3200" dirty="0">
              <a:latin typeface="Times New Roman"/>
              <a:cs typeface="Times New Roman"/>
            </a:endParaRPr>
          </a:p>
        </p:txBody>
      </p:sp>
      <p:sp>
        <p:nvSpPr>
          <p:cNvPr id="23" name="テキスト ボックス 22"/>
          <p:cNvSpPr txBox="1"/>
          <p:nvPr/>
        </p:nvSpPr>
        <p:spPr>
          <a:xfrm>
            <a:off x="154745" y="201480"/>
            <a:ext cx="3252613" cy="584776"/>
          </a:xfrm>
          <a:prstGeom prst="rect">
            <a:avLst/>
          </a:prstGeom>
          <a:noFill/>
        </p:spPr>
        <p:txBody>
          <a:bodyPr wrap="none" rtlCol="0">
            <a:spAutoFit/>
          </a:bodyPr>
          <a:lstStyle/>
          <a:p>
            <a:r>
              <a:rPr lang="en-US" altLang="ja-JP" sz="3200" i="1" dirty="0">
                <a:latin typeface="Times New Roman"/>
                <a:cs typeface="Times New Roman"/>
              </a:rPr>
              <a:t>Th1/Th2 </a:t>
            </a:r>
            <a:r>
              <a:rPr lang="ja-JP" altLang="en-US" sz="3200" i="1" dirty="0">
                <a:latin typeface="Times New Roman"/>
                <a:cs typeface="Times New Roman"/>
              </a:rPr>
              <a:t>バランス</a:t>
            </a:r>
            <a:endParaRPr kumimoji="1" lang="ja-JP" altLang="en-US" sz="3200" i="1" dirty="0">
              <a:latin typeface="Times New Roman"/>
              <a:cs typeface="Times New Roman"/>
            </a:endParaRPr>
          </a:p>
        </p:txBody>
      </p:sp>
      <p:sp>
        <p:nvSpPr>
          <p:cNvPr id="24" name="テキスト ボックス 23"/>
          <p:cNvSpPr txBox="1"/>
          <p:nvPr/>
        </p:nvSpPr>
        <p:spPr>
          <a:xfrm>
            <a:off x="977099" y="3644876"/>
            <a:ext cx="2922595" cy="584776"/>
          </a:xfrm>
          <a:prstGeom prst="rect">
            <a:avLst/>
          </a:prstGeom>
          <a:noFill/>
        </p:spPr>
        <p:txBody>
          <a:bodyPr wrap="none" rtlCol="0">
            <a:spAutoFit/>
          </a:bodyPr>
          <a:lstStyle/>
          <a:p>
            <a:r>
              <a:rPr lang="ja-JP" altLang="en-US" sz="3200" dirty="0">
                <a:latin typeface="Times New Roman"/>
                <a:cs typeface="Times New Roman"/>
              </a:rPr>
              <a:t>ガンに強い免疫</a:t>
            </a:r>
            <a:endParaRPr lang="en-US" altLang="ja-JP" sz="3200" dirty="0">
              <a:latin typeface="Times New Roman"/>
              <a:cs typeface="Times New Roman"/>
            </a:endParaRPr>
          </a:p>
        </p:txBody>
      </p:sp>
      <p:sp>
        <p:nvSpPr>
          <p:cNvPr id="25" name="テキスト ボックス 24"/>
          <p:cNvSpPr txBox="1"/>
          <p:nvPr/>
        </p:nvSpPr>
        <p:spPr>
          <a:xfrm>
            <a:off x="5041198" y="3658776"/>
            <a:ext cx="3820840" cy="1354217"/>
          </a:xfrm>
          <a:prstGeom prst="rect">
            <a:avLst/>
          </a:prstGeom>
          <a:noFill/>
        </p:spPr>
        <p:txBody>
          <a:bodyPr wrap="none" rtlCol="0" anchor="ctr">
            <a:spAutoFit/>
          </a:bodyPr>
          <a:lstStyle/>
          <a:p>
            <a:pPr algn="ctr"/>
            <a:r>
              <a:rPr lang="ja-JP" altLang="en-US" sz="3200" dirty="0">
                <a:latin typeface="Times New Roman"/>
                <a:cs typeface="Times New Roman"/>
              </a:rPr>
              <a:t>自己免疫性疾患に</a:t>
            </a:r>
            <a:endParaRPr lang="en-US" altLang="ja-JP" sz="3200" dirty="0">
              <a:latin typeface="Times New Roman"/>
              <a:cs typeface="Times New Roman"/>
            </a:endParaRPr>
          </a:p>
          <a:p>
            <a:pPr algn="ctr"/>
            <a:r>
              <a:rPr lang="ja-JP" altLang="en-US" sz="3200" dirty="0">
                <a:latin typeface="Times New Roman"/>
                <a:cs typeface="Times New Roman"/>
              </a:rPr>
              <a:t>強い免疫</a:t>
            </a:r>
            <a:endParaRPr lang="en-US" altLang="ja-JP" sz="3200" dirty="0">
              <a:latin typeface="Times New Roman"/>
              <a:cs typeface="Times New Roman"/>
            </a:endParaRPr>
          </a:p>
          <a:p>
            <a:pPr algn="ctr"/>
            <a:r>
              <a:rPr lang="ja-JP" altLang="en-US" dirty="0">
                <a:latin typeface="Times New Roman"/>
                <a:cs typeface="Times New Roman"/>
              </a:rPr>
              <a:t>（アトピー、クローン病、リュウマチ</a:t>
            </a:r>
            <a:r>
              <a:rPr lang="en-US" altLang="ja-JP" dirty="0">
                <a:latin typeface="Times New Roman"/>
                <a:cs typeface="Times New Roman"/>
              </a:rPr>
              <a:t> etc)</a:t>
            </a:r>
          </a:p>
        </p:txBody>
      </p:sp>
      <p:sp>
        <p:nvSpPr>
          <p:cNvPr id="26" name="テキスト ボックス 25"/>
          <p:cNvSpPr txBox="1"/>
          <p:nvPr/>
        </p:nvSpPr>
        <p:spPr>
          <a:xfrm>
            <a:off x="1253059" y="5358824"/>
            <a:ext cx="6670083" cy="584776"/>
          </a:xfrm>
          <a:prstGeom prst="rect">
            <a:avLst/>
          </a:prstGeom>
          <a:noFill/>
        </p:spPr>
        <p:txBody>
          <a:bodyPr wrap="none" rtlCol="0">
            <a:spAutoFit/>
          </a:bodyPr>
          <a:lstStyle/>
          <a:p>
            <a:r>
              <a:rPr lang="ja-JP" altLang="en-US" sz="3200" i="1" dirty="0">
                <a:latin typeface="Times New Roman"/>
                <a:cs typeface="Times New Roman"/>
              </a:rPr>
              <a:t>水素は</a:t>
            </a:r>
            <a:r>
              <a:rPr lang="en-US" altLang="ja-JP" sz="3200" i="1" dirty="0">
                <a:latin typeface="Times New Roman"/>
                <a:cs typeface="Times New Roman"/>
              </a:rPr>
              <a:t>Th1/Th2 </a:t>
            </a:r>
            <a:r>
              <a:rPr lang="ja-JP" altLang="en-US" sz="3200" i="1" dirty="0">
                <a:latin typeface="Times New Roman"/>
                <a:cs typeface="Times New Roman"/>
              </a:rPr>
              <a:t>バランスを調整する</a:t>
            </a:r>
            <a:r>
              <a:rPr lang="en-US" altLang="ja-JP" sz="3200" i="1" dirty="0">
                <a:latin typeface="Times New Roman"/>
                <a:cs typeface="Times New Roman"/>
              </a:rPr>
              <a:t> !</a:t>
            </a:r>
          </a:p>
        </p:txBody>
      </p:sp>
      <p:sp>
        <p:nvSpPr>
          <p:cNvPr id="21" name="テキスト ボックス 20">
            <a:extLst>
              <a:ext uri="{FF2B5EF4-FFF2-40B4-BE49-F238E27FC236}">
                <a16:creationId xmlns:a16="http://schemas.microsoft.com/office/drawing/2014/main" id="{0192C5C2-5981-F44D-B18E-CD584DAF394F}"/>
              </a:ext>
            </a:extLst>
          </p:cNvPr>
          <p:cNvSpPr txBox="1"/>
          <p:nvPr/>
        </p:nvSpPr>
        <p:spPr>
          <a:xfrm>
            <a:off x="3505190" y="84602"/>
            <a:ext cx="5638809" cy="1077218"/>
          </a:xfrm>
          <a:prstGeom prst="rect">
            <a:avLst/>
          </a:prstGeom>
          <a:noFill/>
        </p:spPr>
        <p:txBody>
          <a:bodyPr wrap="square" rtlCol="0">
            <a:spAutoFit/>
          </a:bodyPr>
          <a:lstStyle/>
          <a:p>
            <a:r>
              <a:rPr lang="en-US" altLang="ja-JP" sz="3200" dirty="0">
                <a:latin typeface="Times New Roman"/>
                <a:cs typeface="Times New Roman"/>
              </a:rPr>
              <a:t>Th1;  </a:t>
            </a:r>
            <a:r>
              <a:rPr lang="ja-JP" altLang="en-US" sz="2800">
                <a:latin typeface="Times New Roman"/>
                <a:cs typeface="Times New Roman"/>
              </a:rPr>
              <a:t>ガン</a:t>
            </a:r>
            <a:r>
              <a:rPr lang="ja-JP" altLang="en-US" sz="2800" dirty="0">
                <a:latin typeface="Times New Roman"/>
                <a:cs typeface="Times New Roman"/>
              </a:rPr>
              <a:t>に</a:t>
            </a:r>
            <a:r>
              <a:rPr lang="ja-JP" altLang="en-US" sz="2800">
                <a:latin typeface="Times New Roman"/>
                <a:cs typeface="Times New Roman"/>
              </a:rPr>
              <a:t>強い免疫</a:t>
            </a:r>
            <a:endParaRPr lang="en-US" altLang="ja-JP" sz="2800" dirty="0">
              <a:latin typeface="Times New Roman"/>
              <a:cs typeface="Times New Roman"/>
            </a:endParaRPr>
          </a:p>
          <a:p>
            <a:r>
              <a:rPr lang="en-US" altLang="ja-JP" sz="3200" dirty="0">
                <a:latin typeface="Times New Roman"/>
                <a:cs typeface="Times New Roman"/>
              </a:rPr>
              <a:t>Th2;  </a:t>
            </a:r>
            <a:r>
              <a:rPr lang="ja-JP" altLang="en-US" sz="2800">
                <a:latin typeface="Times New Roman"/>
                <a:cs typeface="Times New Roman"/>
              </a:rPr>
              <a:t>自己免疫性疾患に強い免疫</a:t>
            </a:r>
            <a:endParaRPr lang="en-US" altLang="ja-JP" sz="2800" dirty="0">
              <a:latin typeface="Times New Roman"/>
              <a:cs typeface="Times New Roman"/>
            </a:endParaRPr>
          </a:p>
        </p:txBody>
      </p:sp>
      <p:grpSp>
        <p:nvGrpSpPr>
          <p:cNvPr id="22" name="グループ化 21">
            <a:extLst>
              <a:ext uri="{FF2B5EF4-FFF2-40B4-BE49-F238E27FC236}">
                <a16:creationId xmlns:a16="http://schemas.microsoft.com/office/drawing/2014/main" id="{886149A0-B9DD-844B-BF1F-774C515BC44B}"/>
              </a:ext>
            </a:extLst>
          </p:cNvPr>
          <p:cNvGrpSpPr/>
          <p:nvPr/>
        </p:nvGrpSpPr>
        <p:grpSpPr>
          <a:xfrm>
            <a:off x="5871747" y="6386922"/>
            <a:ext cx="3272253" cy="470220"/>
            <a:chOff x="2204639" y="5231194"/>
            <a:chExt cx="3272253" cy="470220"/>
          </a:xfrm>
        </p:grpSpPr>
        <p:pic>
          <p:nvPicPr>
            <p:cNvPr id="27" name="図 26" descr="グラフィック, 挿絵 が含まれている画像&#10;&#10;自動的に生成された説明">
              <a:extLst>
                <a:ext uri="{FF2B5EF4-FFF2-40B4-BE49-F238E27FC236}">
                  <a16:creationId xmlns:a16="http://schemas.microsoft.com/office/drawing/2014/main" id="{CC8CFE50-9160-3247-8A6D-FEA13DC28371}"/>
                </a:ext>
              </a:extLst>
            </p:cNvPr>
            <p:cNvPicPr>
              <a:picLocks noChangeAspect="1"/>
            </p:cNvPicPr>
            <p:nvPr/>
          </p:nvPicPr>
          <p:blipFill>
            <a:blip r:embed="rId2"/>
            <a:stretch>
              <a:fillRect/>
            </a:stretch>
          </p:blipFill>
          <p:spPr>
            <a:xfrm>
              <a:off x="2204639" y="5231194"/>
              <a:ext cx="437315" cy="470220"/>
            </a:xfrm>
            <a:prstGeom prst="rect">
              <a:avLst/>
            </a:prstGeom>
          </p:spPr>
        </p:pic>
        <p:sp>
          <p:nvSpPr>
            <p:cNvPr id="28" name="正方形/長方形 27">
              <a:extLst>
                <a:ext uri="{FF2B5EF4-FFF2-40B4-BE49-F238E27FC236}">
                  <a16:creationId xmlns:a16="http://schemas.microsoft.com/office/drawing/2014/main" id="{CD9EE805-F53A-0747-B12A-C38305A30D2B}"/>
                </a:ext>
              </a:extLst>
            </p:cNvPr>
            <p:cNvSpPr/>
            <p:nvPr/>
          </p:nvSpPr>
          <p:spPr>
            <a:xfrm>
              <a:off x="2592769" y="5343738"/>
              <a:ext cx="2884123" cy="338554"/>
            </a:xfrm>
            <a:prstGeom prst="rect">
              <a:avLst/>
            </a:prstGeom>
          </p:spPr>
          <p:txBody>
            <a:bodyPr wrap="none">
              <a:spAutoFit/>
            </a:bodyPr>
            <a:lstStyle/>
            <a:p>
              <a:r>
                <a:rPr lang="ja-JP" altLang="en-US" sz="1600" i="1" dirty="0">
                  <a:latin typeface="Times New Roman"/>
                  <a:cs typeface="Times New Roman"/>
                </a:rPr>
                <a:t>くまもと免疫統合医療クリニック</a:t>
              </a:r>
              <a:endParaRPr lang="en-US" altLang="ja-JP" sz="1600" i="1" dirty="0">
                <a:latin typeface="Times New Roman"/>
                <a:cs typeface="Times New Roman"/>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2CBF51E9-7787-430B-9553-553A26D238AA}"/>
              </a:ext>
            </a:extLst>
          </p:cNvPr>
          <p:cNvSpPr/>
          <p:nvPr/>
        </p:nvSpPr>
        <p:spPr>
          <a:xfrm>
            <a:off x="2378703" y="1688415"/>
            <a:ext cx="4512774" cy="2677656"/>
          </a:xfrm>
          <a:prstGeom prst="rect">
            <a:avLst/>
          </a:prstGeom>
        </p:spPr>
        <p:txBody>
          <a:bodyPr wrap="none">
            <a:spAutoFit/>
          </a:bodyPr>
          <a:lstStyle/>
          <a:p>
            <a:r>
              <a:rPr lang="ja-JP" altLang="en-US" sz="2800" b="1" i="1" dirty="0">
                <a:latin typeface="Times New Roman"/>
                <a:cs typeface="Times New Roman"/>
              </a:rPr>
              <a:t>すごい水素パワー</a:t>
            </a:r>
            <a:r>
              <a:rPr lang="en-US" altLang="ja-JP" sz="2800" b="1" i="1" dirty="0">
                <a:latin typeface="Times New Roman"/>
                <a:cs typeface="Times New Roman"/>
              </a:rPr>
              <a:t>  !!</a:t>
            </a:r>
          </a:p>
          <a:p>
            <a:r>
              <a:rPr lang="ja-JP" altLang="en-US" sz="2800" b="1" i="1" dirty="0">
                <a:latin typeface="Times New Roman"/>
                <a:cs typeface="Times New Roman"/>
              </a:rPr>
              <a:t>　</a:t>
            </a:r>
            <a:r>
              <a:rPr lang="en-US" altLang="ja-JP" sz="2800" b="1" i="1" dirty="0">
                <a:latin typeface="Times New Roman"/>
                <a:cs typeface="Times New Roman"/>
              </a:rPr>
              <a:t>1. </a:t>
            </a:r>
            <a:r>
              <a:rPr lang="ja-JP" altLang="en-US" sz="2800" b="1" i="1" dirty="0">
                <a:solidFill>
                  <a:srgbClr val="0070C0"/>
                </a:solidFill>
                <a:latin typeface="Times New Roman"/>
                <a:cs typeface="Times New Roman"/>
              </a:rPr>
              <a:t>ガン</a:t>
            </a:r>
            <a:r>
              <a:rPr lang="ja-JP" altLang="en-US" sz="2800" b="1" i="1" dirty="0">
                <a:latin typeface="Times New Roman"/>
                <a:cs typeface="Times New Roman"/>
              </a:rPr>
              <a:t>に効く</a:t>
            </a:r>
            <a:endParaRPr lang="en-US" altLang="ja-JP" sz="2800" b="1" i="1" dirty="0">
              <a:latin typeface="Times New Roman"/>
              <a:cs typeface="Times New Roman"/>
            </a:endParaRPr>
          </a:p>
          <a:p>
            <a:r>
              <a:rPr lang="ja-JP" altLang="en-US" sz="2800" b="1" i="1" dirty="0">
                <a:latin typeface="Times New Roman"/>
                <a:cs typeface="Times New Roman"/>
              </a:rPr>
              <a:t>　</a:t>
            </a:r>
            <a:r>
              <a:rPr lang="en-US" altLang="ja-JP" sz="2800" b="1" i="1" dirty="0">
                <a:latin typeface="Times New Roman"/>
                <a:cs typeface="Times New Roman"/>
              </a:rPr>
              <a:t>2. </a:t>
            </a:r>
            <a:r>
              <a:rPr lang="ja-JP" altLang="en-US" sz="2800" b="1" i="1" dirty="0">
                <a:latin typeface="Times New Roman"/>
                <a:cs typeface="Times New Roman"/>
              </a:rPr>
              <a:t>色白になる</a:t>
            </a:r>
            <a:endParaRPr lang="en-US" altLang="ja-JP" sz="2800" b="1" i="1" dirty="0">
              <a:latin typeface="Times New Roman"/>
              <a:cs typeface="Times New Roman"/>
            </a:endParaRPr>
          </a:p>
          <a:p>
            <a:r>
              <a:rPr lang="ja-JP" altLang="en-US" sz="2800" b="1" i="1" dirty="0">
                <a:latin typeface="Times New Roman"/>
                <a:cs typeface="Times New Roman"/>
              </a:rPr>
              <a:t>　</a:t>
            </a:r>
            <a:r>
              <a:rPr lang="en-US" altLang="ja-JP" sz="2800" b="1" i="1" dirty="0">
                <a:latin typeface="Times New Roman"/>
                <a:cs typeface="Times New Roman"/>
              </a:rPr>
              <a:t>3. </a:t>
            </a:r>
            <a:r>
              <a:rPr lang="ja-JP" altLang="en-US" sz="2800" b="1" i="1" dirty="0">
                <a:latin typeface="Times New Roman"/>
                <a:cs typeface="Times New Roman"/>
              </a:rPr>
              <a:t>こころが元気になる</a:t>
            </a:r>
            <a:endParaRPr lang="en-US" altLang="ja-JP" sz="2800" b="1" i="1" dirty="0">
              <a:latin typeface="Times New Roman"/>
              <a:cs typeface="Times New Roman"/>
            </a:endParaRPr>
          </a:p>
          <a:p>
            <a:r>
              <a:rPr lang="ja-JP" altLang="en-US" sz="2800" b="1" i="1" dirty="0">
                <a:latin typeface="Times New Roman"/>
                <a:cs typeface="Times New Roman"/>
              </a:rPr>
              <a:t>　</a:t>
            </a:r>
            <a:r>
              <a:rPr lang="en-US" altLang="ja-JP" sz="2800" b="1" i="1" dirty="0">
                <a:latin typeface="Times New Roman"/>
                <a:cs typeface="Times New Roman"/>
              </a:rPr>
              <a:t>4. </a:t>
            </a:r>
            <a:r>
              <a:rPr lang="ja-JP" altLang="en-US" sz="2800" b="1" i="1" dirty="0">
                <a:solidFill>
                  <a:schemeClr val="accent2"/>
                </a:solidFill>
                <a:latin typeface="Times New Roman"/>
                <a:cs typeface="Times New Roman"/>
              </a:rPr>
              <a:t>新型コロナ</a:t>
            </a:r>
            <a:r>
              <a:rPr lang="ja-JP" altLang="en-US" sz="2800" b="1" i="1" dirty="0">
                <a:latin typeface="Times New Roman"/>
                <a:cs typeface="Times New Roman"/>
              </a:rPr>
              <a:t>にも効く</a:t>
            </a:r>
            <a:endParaRPr lang="en-US" altLang="ja-JP" sz="2800" b="1" i="1" dirty="0">
              <a:latin typeface="Times New Roman"/>
              <a:cs typeface="Times New Roman"/>
            </a:endParaRPr>
          </a:p>
          <a:p>
            <a:r>
              <a:rPr lang="ja-JP" altLang="en-US" sz="2800" b="1" i="1" dirty="0">
                <a:latin typeface="Times New Roman"/>
                <a:cs typeface="Times New Roman"/>
              </a:rPr>
              <a:t>　</a:t>
            </a:r>
            <a:r>
              <a:rPr lang="en-US" altLang="ja-JP" sz="2800" b="1" i="1" dirty="0">
                <a:latin typeface="Times New Roman"/>
                <a:cs typeface="Times New Roman"/>
              </a:rPr>
              <a:t>5. </a:t>
            </a:r>
            <a:r>
              <a:rPr lang="ja-JP" altLang="en-US" sz="2800" b="1" i="1" dirty="0">
                <a:solidFill>
                  <a:srgbClr val="00B050"/>
                </a:solidFill>
                <a:latin typeface="Times New Roman"/>
                <a:cs typeface="Times New Roman"/>
              </a:rPr>
              <a:t>自己免疫性疾患</a:t>
            </a:r>
            <a:r>
              <a:rPr lang="ja-JP" altLang="en-US" sz="2800" b="1" i="1" dirty="0">
                <a:latin typeface="Times New Roman"/>
                <a:cs typeface="Times New Roman"/>
              </a:rPr>
              <a:t>にも効く</a:t>
            </a:r>
            <a:endParaRPr lang="ja-JP" altLang="en-US" sz="2800" dirty="0"/>
          </a:p>
        </p:txBody>
      </p:sp>
      <p:grpSp>
        <p:nvGrpSpPr>
          <p:cNvPr id="4" name="グループ化 3">
            <a:extLst>
              <a:ext uri="{FF2B5EF4-FFF2-40B4-BE49-F238E27FC236}">
                <a16:creationId xmlns:a16="http://schemas.microsoft.com/office/drawing/2014/main" id="{554FA367-5C45-FF45-A7D7-B70FADB7B5F3}"/>
              </a:ext>
            </a:extLst>
          </p:cNvPr>
          <p:cNvGrpSpPr/>
          <p:nvPr/>
        </p:nvGrpSpPr>
        <p:grpSpPr>
          <a:xfrm>
            <a:off x="5871747" y="6386922"/>
            <a:ext cx="3272253" cy="470220"/>
            <a:chOff x="2204639" y="5231194"/>
            <a:chExt cx="3272253" cy="470220"/>
          </a:xfrm>
        </p:grpSpPr>
        <p:pic>
          <p:nvPicPr>
            <p:cNvPr id="5" name="図 4" descr="グラフィック, 挿絵 が含まれている画像&#10;&#10;自動的に生成された説明">
              <a:extLst>
                <a:ext uri="{FF2B5EF4-FFF2-40B4-BE49-F238E27FC236}">
                  <a16:creationId xmlns:a16="http://schemas.microsoft.com/office/drawing/2014/main" id="{7071A639-DEA0-D34F-BF8A-EF6612525D08}"/>
                </a:ext>
              </a:extLst>
            </p:cNvPr>
            <p:cNvPicPr>
              <a:picLocks noChangeAspect="1"/>
            </p:cNvPicPr>
            <p:nvPr/>
          </p:nvPicPr>
          <p:blipFill>
            <a:blip r:embed="rId2"/>
            <a:stretch>
              <a:fillRect/>
            </a:stretch>
          </p:blipFill>
          <p:spPr>
            <a:xfrm>
              <a:off x="2204639" y="5231194"/>
              <a:ext cx="437315" cy="470220"/>
            </a:xfrm>
            <a:prstGeom prst="rect">
              <a:avLst/>
            </a:prstGeom>
          </p:spPr>
        </p:pic>
        <p:sp>
          <p:nvSpPr>
            <p:cNvPr id="6" name="正方形/長方形 5">
              <a:extLst>
                <a:ext uri="{FF2B5EF4-FFF2-40B4-BE49-F238E27FC236}">
                  <a16:creationId xmlns:a16="http://schemas.microsoft.com/office/drawing/2014/main" id="{6DEB074D-ADAE-0A49-9A9A-1D53BCFC70E7}"/>
                </a:ext>
              </a:extLst>
            </p:cNvPr>
            <p:cNvSpPr/>
            <p:nvPr/>
          </p:nvSpPr>
          <p:spPr>
            <a:xfrm>
              <a:off x="2592769" y="5343738"/>
              <a:ext cx="2884123" cy="338554"/>
            </a:xfrm>
            <a:prstGeom prst="rect">
              <a:avLst/>
            </a:prstGeom>
          </p:spPr>
          <p:txBody>
            <a:bodyPr wrap="none">
              <a:spAutoFit/>
            </a:bodyPr>
            <a:lstStyle/>
            <a:p>
              <a:r>
                <a:rPr lang="ja-JP" altLang="en-US" sz="1600" i="1" dirty="0">
                  <a:latin typeface="Times New Roman"/>
                  <a:cs typeface="Times New Roman"/>
                </a:rPr>
                <a:t>くまもと免疫統合医療クリニック</a:t>
              </a:r>
              <a:endParaRPr lang="en-US" altLang="ja-JP" sz="1600" i="1" dirty="0">
                <a:latin typeface="Times New Roman"/>
                <a:cs typeface="Times New Roman"/>
              </a:endParaRPr>
            </a:p>
          </p:txBody>
        </p:sp>
      </p:grpSp>
    </p:spTree>
    <p:extLst>
      <p:ext uri="{BB962C8B-B14F-4D97-AF65-F5344CB8AC3E}">
        <p14:creationId xmlns:p14="http://schemas.microsoft.com/office/powerpoint/2010/main" val="26580062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グラフィック, 挿絵 が含まれている画像&#10;&#10;自動的に生成された説明">
            <a:extLst>
              <a:ext uri="{FF2B5EF4-FFF2-40B4-BE49-F238E27FC236}">
                <a16:creationId xmlns:a16="http://schemas.microsoft.com/office/drawing/2014/main" id="{D52B4E80-D61D-4958-B5EC-4F78C366612C}"/>
              </a:ext>
            </a:extLst>
          </p:cNvPr>
          <p:cNvPicPr>
            <a:picLocks noChangeAspect="1"/>
          </p:cNvPicPr>
          <p:nvPr/>
        </p:nvPicPr>
        <p:blipFill>
          <a:blip r:embed="rId2"/>
          <a:stretch>
            <a:fillRect/>
          </a:stretch>
        </p:blipFill>
        <p:spPr>
          <a:xfrm>
            <a:off x="2094441" y="3646496"/>
            <a:ext cx="820697" cy="882449"/>
          </a:xfrm>
          <a:prstGeom prst="rect">
            <a:avLst/>
          </a:prstGeom>
        </p:spPr>
      </p:pic>
      <p:sp>
        <p:nvSpPr>
          <p:cNvPr id="7" name="正方形/長方形 6">
            <a:extLst>
              <a:ext uri="{FF2B5EF4-FFF2-40B4-BE49-F238E27FC236}">
                <a16:creationId xmlns:a16="http://schemas.microsoft.com/office/drawing/2014/main" id="{559ABB5C-F584-413A-83AE-192A8DD5C16B}"/>
              </a:ext>
            </a:extLst>
          </p:cNvPr>
          <p:cNvSpPr/>
          <p:nvPr/>
        </p:nvSpPr>
        <p:spPr>
          <a:xfrm>
            <a:off x="2915138" y="3936516"/>
            <a:ext cx="4891083" cy="523220"/>
          </a:xfrm>
          <a:prstGeom prst="rect">
            <a:avLst/>
          </a:prstGeom>
        </p:spPr>
        <p:txBody>
          <a:bodyPr wrap="none">
            <a:spAutoFit/>
          </a:bodyPr>
          <a:lstStyle/>
          <a:p>
            <a:r>
              <a:rPr lang="ja-JP" altLang="en-US" sz="2800" b="1" i="1" dirty="0">
                <a:solidFill>
                  <a:srgbClr val="00B0F0"/>
                </a:solidFill>
                <a:latin typeface="Times New Roman"/>
                <a:cs typeface="Times New Roman"/>
              </a:rPr>
              <a:t>くまもと免疫統合医療クリニック</a:t>
            </a:r>
            <a:endParaRPr lang="en-US" altLang="ja-JP" sz="2800" b="1" i="1" dirty="0">
              <a:solidFill>
                <a:srgbClr val="00B0F0"/>
              </a:solidFill>
              <a:latin typeface="Times New Roman"/>
              <a:cs typeface="Times New Roman"/>
            </a:endParaRPr>
          </a:p>
        </p:txBody>
      </p:sp>
      <p:sp>
        <p:nvSpPr>
          <p:cNvPr id="9" name="テキスト ボックス 8">
            <a:extLst>
              <a:ext uri="{FF2B5EF4-FFF2-40B4-BE49-F238E27FC236}">
                <a16:creationId xmlns:a16="http://schemas.microsoft.com/office/drawing/2014/main" id="{00054156-4008-4F6F-BA10-9F6736450A24}"/>
              </a:ext>
            </a:extLst>
          </p:cNvPr>
          <p:cNvSpPr txBox="1"/>
          <p:nvPr/>
        </p:nvSpPr>
        <p:spPr>
          <a:xfrm>
            <a:off x="970997" y="2587936"/>
            <a:ext cx="7873549" cy="646331"/>
          </a:xfrm>
          <a:prstGeom prst="rect">
            <a:avLst/>
          </a:prstGeom>
          <a:noFill/>
        </p:spPr>
        <p:txBody>
          <a:bodyPr wrap="square">
            <a:spAutoFit/>
          </a:bodyPr>
          <a:lstStyle/>
          <a:p>
            <a:r>
              <a:rPr lang="ja-JP" altLang="en-US" sz="3600" b="1" i="1" dirty="0">
                <a:latin typeface="HGP行書体" panose="03000600000000000000" pitchFamily="66" charset="-128"/>
                <a:ea typeface="HGP行書体" panose="03000600000000000000" pitchFamily="66" charset="-128"/>
                <a:cs typeface="Times New Roman"/>
              </a:rPr>
              <a:t>ご清聴ありがとうございました </a:t>
            </a:r>
            <a:r>
              <a:rPr lang="en-US" altLang="ja-JP" sz="3600" b="1" i="1" dirty="0">
                <a:latin typeface="HGP行書体" panose="03000600000000000000" pitchFamily="66" charset="-128"/>
                <a:ea typeface="HGP行書体" panose="03000600000000000000" pitchFamily="66" charset="-128"/>
                <a:cs typeface="Times New Roman"/>
              </a:rPr>
              <a:t>!! </a:t>
            </a:r>
            <a:endParaRPr lang="ja-JP" altLang="en-US" sz="3600" dirty="0">
              <a:latin typeface="HGP行書体" panose="03000600000000000000" pitchFamily="66" charset="-128"/>
              <a:ea typeface="HGP行書体" panose="03000600000000000000" pitchFamily="66" charset="-128"/>
            </a:endParaRPr>
          </a:p>
        </p:txBody>
      </p:sp>
      <p:grpSp>
        <p:nvGrpSpPr>
          <p:cNvPr id="10" name="グループ化 9">
            <a:extLst>
              <a:ext uri="{FF2B5EF4-FFF2-40B4-BE49-F238E27FC236}">
                <a16:creationId xmlns:a16="http://schemas.microsoft.com/office/drawing/2014/main" id="{312760F5-803F-7148-AD0E-F60C0814E5E6}"/>
              </a:ext>
            </a:extLst>
          </p:cNvPr>
          <p:cNvGrpSpPr/>
          <p:nvPr/>
        </p:nvGrpSpPr>
        <p:grpSpPr>
          <a:xfrm>
            <a:off x="5871747" y="6386922"/>
            <a:ext cx="3272253" cy="470220"/>
            <a:chOff x="2204639" y="5231194"/>
            <a:chExt cx="3272253" cy="470220"/>
          </a:xfrm>
        </p:grpSpPr>
        <p:pic>
          <p:nvPicPr>
            <p:cNvPr id="11" name="図 10" descr="グラフィック, 挿絵 が含まれている画像&#10;&#10;自動的に生成された説明">
              <a:extLst>
                <a:ext uri="{FF2B5EF4-FFF2-40B4-BE49-F238E27FC236}">
                  <a16:creationId xmlns:a16="http://schemas.microsoft.com/office/drawing/2014/main" id="{688A4CD9-B5CA-3E42-B368-A0B2E69C80A9}"/>
                </a:ext>
              </a:extLst>
            </p:cNvPr>
            <p:cNvPicPr>
              <a:picLocks noChangeAspect="1"/>
            </p:cNvPicPr>
            <p:nvPr/>
          </p:nvPicPr>
          <p:blipFill>
            <a:blip r:embed="rId2"/>
            <a:stretch>
              <a:fillRect/>
            </a:stretch>
          </p:blipFill>
          <p:spPr>
            <a:xfrm>
              <a:off x="2204639" y="5231194"/>
              <a:ext cx="437315" cy="470220"/>
            </a:xfrm>
            <a:prstGeom prst="rect">
              <a:avLst/>
            </a:prstGeom>
          </p:spPr>
        </p:pic>
        <p:sp>
          <p:nvSpPr>
            <p:cNvPr id="12" name="正方形/長方形 11">
              <a:extLst>
                <a:ext uri="{FF2B5EF4-FFF2-40B4-BE49-F238E27FC236}">
                  <a16:creationId xmlns:a16="http://schemas.microsoft.com/office/drawing/2014/main" id="{051FF086-D022-ED42-89F4-5AD7DC63F513}"/>
                </a:ext>
              </a:extLst>
            </p:cNvPr>
            <p:cNvSpPr/>
            <p:nvPr/>
          </p:nvSpPr>
          <p:spPr>
            <a:xfrm>
              <a:off x="2592769" y="5343738"/>
              <a:ext cx="2884123" cy="338554"/>
            </a:xfrm>
            <a:prstGeom prst="rect">
              <a:avLst/>
            </a:prstGeom>
          </p:spPr>
          <p:txBody>
            <a:bodyPr wrap="none">
              <a:spAutoFit/>
            </a:bodyPr>
            <a:lstStyle/>
            <a:p>
              <a:r>
                <a:rPr lang="ja-JP" altLang="en-US" sz="1600" i="1" dirty="0">
                  <a:latin typeface="Times New Roman"/>
                  <a:cs typeface="Times New Roman"/>
                </a:rPr>
                <a:t>くまもと免疫統合医療クリニック</a:t>
              </a:r>
              <a:endParaRPr lang="en-US" altLang="ja-JP" sz="1600" i="1" dirty="0">
                <a:latin typeface="Times New Roman"/>
                <a:cs typeface="Times New Roman"/>
              </a:endParaRPr>
            </a:p>
          </p:txBody>
        </p:sp>
      </p:grpSp>
    </p:spTree>
    <p:extLst>
      <p:ext uri="{BB962C8B-B14F-4D97-AF65-F5344CB8AC3E}">
        <p14:creationId xmlns:p14="http://schemas.microsoft.com/office/powerpoint/2010/main" val="7682199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二等辺三角形 3"/>
          <p:cNvSpPr/>
          <p:nvPr/>
        </p:nvSpPr>
        <p:spPr>
          <a:xfrm>
            <a:off x="2040462" y="3604155"/>
            <a:ext cx="567266" cy="296333"/>
          </a:xfrm>
          <a:prstGeom prst="triangle">
            <a:avLst/>
          </a:prstGeom>
          <a:solidFill>
            <a:srgbClr val="0000F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2209797" y="2901421"/>
            <a:ext cx="228600" cy="702734"/>
          </a:xfrm>
          <a:prstGeom prst="rect">
            <a:avLst/>
          </a:prstGeom>
          <a:solidFill>
            <a:srgbClr val="0000F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cxnSp>
        <p:nvCxnSpPr>
          <p:cNvPr id="7" name="直線コネクタ 6"/>
          <p:cNvCxnSpPr/>
          <p:nvPr/>
        </p:nvCxnSpPr>
        <p:spPr>
          <a:xfrm flipV="1">
            <a:off x="914391" y="2562756"/>
            <a:ext cx="2590800" cy="736600"/>
          </a:xfrm>
          <a:prstGeom prst="line">
            <a:avLst/>
          </a:prstGeom>
          <a:ln w="57150" cap="flat" cmpd="sng" algn="ctr">
            <a:solidFill>
              <a:srgbClr val="3366FF"/>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0" name="アーチ 9"/>
          <p:cNvSpPr/>
          <p:nvPr/>
        </p:nvSpPr>
        <p:spPr>
          <a:xfrm rot="10800000">
            <a:off x="552437" y="2816757"/>
            <a:ext cx="700622" cy="508000"/>
          </a:xfrm>
          <a:prstGeom prst="blockArc">
            <a:avLst/>
          </a:prstGeom>
          <a:solidFill>
            <a:srgbClr val="0000FF"/>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sp>
        <p:nvSpPr>
          <p:cNvPr id="11" name="アーチ 10"/>
          <p:cNvSpPr/>
          <p:nvPr/>
        </p:nvSpPr>
        <p:spPr>
          <a:xfrm rot="10800000">
            <a:off x="3129479" y="2105551"/>
            <a:ext cx="700622" cy="508000"/>
          </a:xfrm>
          <a:prstGeom prst="blockArc">
            <a:avLst/>
          </a:prstGeom>
          <a:solidFill>
            <a:srgbClr val="0000FF"/>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sp>
        <p:nvSpPr>
          <p:cNvPr id="12" name="テキスト ボックス 11"/>
          <p:cNvSpPr txBox="1"/>
          <p:nvPr/>
        </p:nvSpPr>
        <p:spPr>
          <a:xfrm>
            <a:off x="361176" y="2310414"/>
            <a:ext cx="1026243" cy="830997"/>
          </a:xfrm>
          <a:prstGeom prst="rect">
            <a:avLst/>
          </a:prstGeom>
          <a:noFill/>
        </p:spPr>
        <p:txBody>
          <a:bodyPr wrap="none" rtlCol="0">
            <a:spAutoFit/>
          </a:bodyPr>
          <a:lstStyle/>
          <a:p>
            <a:pPr algn="ctr"/>
            <a:r>
              <a:rPr lang="ja-JP" altLang="en-US" sz="2400" i="1" dirty="0">
                <a:latin typeface="Times New Roman"/>
                <a:cs typeface="Times New Roman"/>
              </a:rPr>
              <a:t>キラー</a:t>
            </a:r>
            <a:endParaRPr lang="en-US" altLang="ja-JP" sz="2400" i="1" dirty="0">
              <a:latin typeface="Times New Roman"/>
              <a:cs typeface="Times New Roman"/>
            </a:endParaRPr>
          </a:p>
          <a:p>
            <a:pPr algn="ctr"/>
            <a:r>
              <a:rPr lang="en-US" altLang="ja-JP" sz="2400" i="1" dirty="0">
                <a:latin typeface="Times New Roman"/>
                <a:cs typeface="Times New Roman"/>
              </a:rPr>
              <a:t>T</a:t>
            </a:r>
            <a:r>
              <a:rPr lang="ja-JP" altLang="en-US" sz="2400" i="1" dirty="0">
                <a:latin typeface="Times New Roman"/>
                <a:cs typeface="Times New Roman"/>
              </a:rPr>
              <a:t>細胞</a:t>
            </a:r>
            <a:endParaRPr kumimoji="1" lang="ja-JP" altLang="en-US" sz="2400" i="1" dirty="0">
              <a:latin typeface="Times New Roman"/>
              <a:cs typeface="Times New Roman"/>
            </a:endParaRPr>
          </a:p>
        </p:txBody>
      </p:sp>
      <p:sp>
        <p:nvSpPr>
          <p:cNvPr id="14" name="二等辺三角形 13"/>
          <p:cNvSpPr/>
          <p:nvPr/>
        </p:nvSpPr>
        <p:spPr>
          <a:xfrm>
            <a:off x="6481325" y="3726920"/>
            <a:ext cx="567266" cy="296333"/>
          </a:xfrm>
          <a:prstGeom prst="triangle">
            <a:avLst/>
          </a:prstGeom>
          <a:solidFill>
            <a:srgbClr val="0000F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5" name="正方形/長方形 14"/>
          <p:cNvSpPr/>
          <p:nvPr/>
        </p:nvSpPr>
        <p:spPr>
          <a:xfrm>
            <a:off x="6650660" y="3024186"/>
            <a:ext cx="228600" cy="702734"/>
          </a:xfrm>
          <a:prstGeom prst="rect">
            <a:avLst/>
          </a:prstGeom>
          <a:solidFill>
            <a:srgbClr val="0000F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cxnSp>
        <p:nvCxnSpPr>
          <p:cNvPr id="16" name="直線コネクタ 15"/>
          <p:cNvCxnSpPr/>
          <p:nvPr/>
        </p:nvCxnSpPr>
        <p:spPr>
          <a:xfrm>
            <a:off x="5524070" y="2614640"/>
            <a:ext cx="2590800" cy="823137"/>
          </a:xfrm>
          <a:prstGeom prst="line">
            <a:avLst/>
          </a:prstGeom>
          <a:ln w="57150" cap="flat" cmpd="sng" algn="ctr">
            <a:solidFill>
              <a:srgbClr val="3366FF"/>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7" name="アーチ 16"/>
          <p:cNvSpPr/>
          <p:nvPr/>
        </p:nvSpPr>
        <p:spPr>
          <a:xfrm rot="10800000">
            <a:off x="5109192" y="2136553"/>
            <a:ext cx="700622" cy="508000"/>
          </a:xfrm>
          <a:prstGeom prst="blockArc">
            <a:avLst/>
          </a:prstGeom>
          <a:solidFill>
            <a:srgbClr val="0000FF"/>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sp>
        <p:nvSpPr>
          <p:cNvPr id="18" name="アーチ 17"/>
          <p:cNvSpPr/>
          <p:nvPr/>
        </p:nvSpPr>
        <p:spPr>
          <a:xfrm rot="10800000">
            <a:off x="7739158" y="2942098"/>
            <a:ext cx="700622" cy="508000"/>
          </a:xfrm>
          <a:prstGeom prst="blockArc">
            <a:avLst/>
          </a:prstGeom>
          <a:solidFill>
            <a:srgbClr val="0000FF"/>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sp>
        <p:nvSpPr>
          <p:cNvPr id="24" name="テキスト ボックス 23"/>
          <p:cNvSpPr txBox="1"/>
          <p:nvPr/>
        </p:nvSpPr>
        <p:spPr>
          <a:xfrm>
            <a:off x="543882" y="4158739"/>
            <a:ext cx="7109639" cy="1815882"/>
          </a:xfrm>
          <a:prstGeom prst="rect">
            <a:avLst/>
          </a:prstGeom>
          <a:noFill/>
          <a:ln>
            <a:solidFill>
              <a:schemeClr val="accent1"/>
            </a:solidFill>
          </a:ln>
        </p:spPr>
        <p:txBody>
          <a:bodyPr wrap="none" rtlCol="0">
            <a:spAutoFit/>
          </a:bodyPr>
          <a:lstStyle/>
          <a:p>
            <a:r>
              <a:rPr lang="ja-JP" altLang="en-US" sz="2800" dirty="0">
                <a:latin typeface="Times New Roman"/>
                <a:cs typeface="Times New Roman"/>
              </a:rPr>
              <a:t>ガン</a:t>
            </a:r>
            <a:r>
              <a:rPr lang="en-US" altLang="ja-JP" sz="2800" dirty="0">
                <a:latin typeface="Times New Roman"/>
                <a:cs typeface="Times New Roman"/>
              </a:rPr>
              <a:t>:        </a:t>
            </a:r>
            <a:r>
              <a:rPr lang="ja-JP" altLang="en-US" sz="2800" dirty="0">
                <a:latin typeface="Times New Roman"/>
                <a:cs typeface="Times New Roman"/>
              </a:rPr>
              <a:t>強い</a:t>
            </a:r>
            <a:r>
              <a:rPr lang="en-US" altLang="ja-JP" sz="2800" dirty="0">
                <a:latin typeface="Times New Roman"/>
                <a:cs typeface="Times New Roman"/>
              </a:rPr>
              <a:t>							         </a:t>
            </a:r>
            <a:r>
              <a:rPr lang="ja-JP" altLang="en-US" sz="2800" dirty="0">
                <a:latin typeface="Times New Roman"/>
                <a:cs typeface="Times New Roman"/>
              </a:rPr>
              <a:t>弱い</a:t>
            </a:r>
            <a:endParaRPr lang="en-US" altLang="ja-JP" sz="2800" dirty="0">
              <a:latin typeface="Times New Roman"/>
              <a:cs typeface="Times New Roman"/>
            </a:endParaRPr>
          </a:p>
          <a:p>
            <a:r>
              <a:rPr lang="ja-JP" altLang="en-US" sz="2800" dirty="0">
                <a:latin typeface="Times New Roman"/>
                <a:cs typeface="Times New Roman"/>
              </a:rPr>
              <a:t>コロナ</a:t>
            </a:r>
            <a:r>
              <a:rPr lang="en-US" altLang="ja-JP" sz="2800" dirty="0">
                <a:latin typeface="Times New Roman"/>
                <a:cs typeface="Times New Roman"/>
              </a:rPr>
              <a:t>:</a:t>
            </a:r>
            <a:r>
              <a:rPr lang="ja-JP" altLang="en-US" sz="2800" dirty="0">
                <a:latin typeface="Times New Roman"/>
                <a:cs typeface="Times New Roman"/>
              </a:rPr>
              <a:t>　  強い</a:t>
            </a:r>
            <a:r>
              <a:rPr lang="en-US" altLang="ja-JP" sz="2800" dirty="0">
                <a:latin typeface="Times New Roman"/>
                <a:cs typeface="Times New Roman"/>
              </a:rPr>
              <a:t>								</a:t>
            </a:r>
            <a:r>
              <a:rPr lang="ja-JP" altLang="en-US" sz="2800" dirty="0">
                <a:latin typeface="Times New Roman"/>
                <a:cs typeface="Times New Roman"/>
              </a:rPr>
              <a:t>　 弱い</a:t>
            </a:r>
            <a:r>
              <a:rPr lang="en-US" altLang="ja-JP" sz="2800" dirty="0">
                <a:latin typeface="Times New Roman"/>
                <a:cs typeface="Times New Roman"/>
              </a:rPr>
              <a:t>	</a:t>
            </a:r>
          </a:p>
          <a:p>
            <a:r>
              <a:rPr lang="ja-JP" altLang="en-US" sz="2800" dirty="0">
                <a:latin typeface="Times New Roman"/>
                <a:cs typeface="Times New Roman"/>
              </a:rPr>
              <a:t>自免</a:t>
            </a:r>
            <a:r>
              <a:rPr lang="en-US" altLang="ja-JP" sz="2800" dirty="0">
                <a:latin typeface="Times New Roman"/>
                <a:cs typeface="Times New Roman"/>
              </a:rPr>
              <a:t>:       </a:t>
            </a:r>
            <a:r>
              <a:rPr lang="ja-JP" altLang="en-US" sz="2800" dirty="0">
                <a:latin typeface="Times New Roman"/>
                <a:cs typeface="Times New Roman"/>
              </a:rPr>
              <a:t>弱い</a:t>
            </a:r>
            <a:r>
              <a:rPr lang="en-US" altLang="ja-JP" sz="2800" dirty="0">
                <a:latin typeface="Times New Roman"/>
                <a:cs typeface="Times New Roman"/>
              </a:rPr>
              <a:t>								    </a:t>
            </a:r>
            <a:r>
              <a:rPr lang="ja-JP" altLang="en-US" sz="2800" dirty="0">
                <a:latin typeface="Times New Roman"/>
                <a:cs typeface="Times New Roman"/>
              </a:rPr>
              <a:t>強い</a:t>
            </a:r>
            <a:endParaRPr lang="en-US" altLang="ja-JP" sz="2800" dirty="0">
              <a:latin typeface="Times New Roman"/>
              <a:cs typeface="Times New Roman"/>
            </a:endParaRPr>
          </a:p>
          <a:p>
            <a:r>
              <a:rPr lang="ja-JP" altLang="en-US" sz="2800" dirty="0">
                <a:latin typeface="Times New Roman"/>
                <a:cs typeface="Times New Roman"/>
              </a:rPr>
              <a:t>老化</a:t>
            </a:r>
            <a:r>
              <a:rPr lang="en-US" altLang="ja-JP" sz="2800" dirty="0">
                <a:latin typeface="Times New Roman"/>
                <a:cs typeface="Times New Roman"/>
              </a:rPr>
              <a:t>;       </a:t>
            </a:r>
            <a:r>
              <a:rPr lang="ja-JP" altLang="en-US" sz="2800" dirty="0">
                <a:latin typeface="Times New Roman"/>
                <a:cs typeface="Times New Roman"/>
              </a:rPr>
              <a:t>強い</a:t>
            </a:r>
            <a:r>
              <a:rPr lang="en-US" altLang="ja-JP" sz="2800" dirty="0">
                <a:latin typeface="Times New Roman"/>
                <a:cs typeface="Times New Roman"/>
              </a:rPr>
              <a:t>							         </a:t>
            </a:r>
            <a:r>
              <a:rPr lang="ja-JP" altLang="en-US" sz="2800" dirty="0">
                <a:latin typeface="Times New Roman"/>
                <a:cs typeface="Times New Roman"/>
              </a:rPr>
              <a:t>弱い</a:t>
            </a:r>
            <a:r>
              <a:rPr lang="en-US" altLang="ja-JP" sz="2800" dirty="0">
                <a:latin typeface="Times New Roman"/>
                <a:cs typeface="Times New Roman"/>
              </a:rPr>
              <a:t>	</a:t>
            </a:r>
          </a:p>
        </p:txBody>
      </p:sp>
      <p:sp>
        <p:nvSpPr>
          <p:cNvPr id="26" name="テキスト ボックス 25"/>
          <p:cNvSpPr txBox="1"/>
          <p:nvPr/>
        </p:nvSpPr>
        <p:spPr>
          <a:xfrm>
            <a:off x="1317123" y="288701"/>
            <a:ext cx="6583854" cy="954107"/>
          </a:xfrm>
          <a:prstGeom prst="rect">
            <a:avLst/>
          </a:prstGeom>
          <a:noFill/>
        </p:spPr>
        <p:txBody>
          <a:bodyPr wrap="none" rtlCol="0">
            <a:spAutoFit/>
          </a:bodyPr>
          <a:lstStyle/>
          <a:p>
            <a:pPr algn="ctr"/>
            <a:r>
              <a:rPr lang="ja-JP" altLang="en-US" sz="2800" i="1" dirty="0">
                <a:latin typeface="Times New Roman"/>
                <a:cs typeface="Times New Roman"/>
              </a:rPr>
              <a:t>キラー</a:t>
            </a:r>
            <a:r>
              <a:rPr lang="en-US" altLang="ja-JP" sz="2800" i="1" dirty="0">
                <a:latin typeface="Times New Roman"/>
                <a:cs typeface="Times New Roman"/>
              </a:rPr>
              <a:t>T</a:t>
            </a:r>
            <a:r>
              <a:rPr lang="ja-JP" altLang="en-US" sz="2800" i="1" dirty="0">
                <a:latin typeface="Times New Roman"/>
                <a:cs typeface="Times New Roman"/>
              </a:rPr>
              <a:t>細胞と悪玉キラー</a:t>
            </a:r>
            <a:r>
              <a:rPr lang="en-US" altLang="ja-JP" sz="2800" i="1" dirty="0">
                <a:latin typeface="Times New Roman"/>
                <a:cs typeface="Times New Roman"/>
              </a:rPr>
              <a:t>T</a:t>
            </a:r>
            <a:r>
              <a:rPr lang="ja-JP" altLang="en-US" sz="2800" i="1" dirty="0">
                <a:latin typeface="Times New Roman"/>
                <a:cs typeface="Times New Roman"/>
              </a:rPr>
              <a:t>細胞は</a:t>
            </a:r>
            <a:endParaRPr lang="en-US" altLang="ja-JP" sz="2800" i="1" dirty="0">
              <a:latin typeface="Times New Roman"/>
              <a:cs typeface="Times New Roman"/>
            </a:endParaRPr>
          </a:p>
          <a:p>
            <a:pPr algn="ctr"/>
            <a:r>
              <a:rPr lang="ja-JP" altLang="en-US" sz="2800" i="1" dirty="0">
                <a:latin typeface="Times New Roman"/>
                <a:cs typeface="Times New Roman"/>
              </a:rPr>
              <a:t>動的バランスをとって免疫を調整している</a:t>
            </a:r>
            <a:r>
              <a:rPr lang="en-US" altLang="ja-JP" sz="2800" i="1" dirty="0">
                <a:latin typeface="Times New Roman"/>
                <a:cs typeface="Times New Roman"/>
              </a:rPr>
              <a:t> !</a:t>
            </a:r>
          </a:p>
        </p:txBody>
      </p:sp>
      <p:grpSp>
        <p:nvGrpSpPr>
          <p:cNvPr id="22" name="グループ化 21">
            <a:extLst>
              <a:ext uri="{FF2B5EF4-FFF2-40B4-BE49-F238E27FC236}">
                <a16:creationId xmlns:a16="http://schemas.microsoft.com/office/drawing/2014/main" id="{886149A0-B9DD-844B-BF1F-774C515BC44B}"/>
              </a:ext>
            </a:extLst>
          </p:cNvPr>
          <p:cNvGrpSpPr/>
          <p:nvPr/>
        </p:nvGrpSpPr>
        <p:grpSpPr>
          <a:xfrm>
            <a:off x="5871747" y="6386922"/>
            <a:ext cx="3272253" cy="470220"/>
            <a:chOff x="2204639" y="5231194"/>
            <a:chExt cx="3272253" cy="470220"/>
          </a:xfrm>
        </p:grpSpPr>
        <p:pic>
          <p:nvPicPr>
            <p:cNvPr id="27" name="図 26" descr="グラフィック, 挿絵 が含まれている画像&#10;&#10;自動的に生成された説明">
              <a:extLst>
                <a:ext uri="{FF2B5EF4-FFF2-40B4-BE49-F238E27FC236}">
                  <a16:creationId xmlns:a16="http://schemas.microsoft.com/office/drawing/2014/main" id="{CC8CFE50-9160-3247-8A6D-FEA13DC28371}"/>
                </a:ext>
              </a:extLst>
            </p:cNvPr>
            <p:cNvPicPr>
              <a:picLocks noChangeAspect="1"/>
            </p:cNvPicPr>
            <p:nvPr/>
          </p:nvPicPr>
          <p:blipFill>
            <a:blip r:embed="rId2"/>
            <a:stretch>
              <a:fillRect/>
            </a:stretch>
          </p:blipFill>
          <p:spPr>
            <a:xfrm>
              <a:off x="2204639" y="5231194"/>
              <a:ext cx="437315" cy="470220"/>
            </a:xfrm>
            <a:prstGeom prst="rect">
              <a:avLst/>
            </a:prstGeom>
          </p:spPr>
        </p:pic>
        <p:sp>
          <p:nvSpPr>
            <p:cNvPr id="28" name="正方形/長方形 27">
              <a:extLst>
                <a:ext uri="{FF2B5EF4-FFF2-40B4-BE49-F238E27FC236}">
                  <a16:creationId xmlns:a16="http://schemas.microsoft.com/office/drawing/2014/main" id="{CD9EE805-F53A-0747-B12A-C38305A30D2B}"/>
                </a:ext>
              </a:extLst>
            </p:cNvPr>
            <p:cNvSpPr/>
            <p:nvPr/>
          </p:nvSpPr>
          <p:spPr>
            <a:xfrm>
              <a:off x="2592769" y="5343738"/>
              <a:ext cx="2884123" cy="338554"/>
            </a:xfrm>
            <a:prstGeom prst="rect">
              <a:avLst/>
            </a:prstGeom>
          </p:spPr>
          <p:txBody>
            <a:bodyPr wrap="none">
              <a:spAutoFit/>
            </a:bodyPr>
            <a:lstStyle/>
            <a:p>
              <a:r>
                <a:rPr lang="ja-JP" altLang="en-US" sz="1600" i="1" dirty="0">
                  <a:latin typeface="Times New Roman"/>
                  <a:cs typeface="Times New Roman"/>
                </a:rPr>
                <a:t>くまもと免疫統合医療クリニック</a:t>
              </a:r>
              <a:endParaRPr lang="en-US" altLang="ja-JP" sz="1600" i="1" dirty="0">
                <a:latin typeface="Times New Roman"/>
                <a:cs typeface="Times New Roman"/>
              </a:endParaRPr>
            </a:p>
          </p:txBody>
        </p:sp>
      </p:grpSp>
      <p:sp>
        <p:nvSpPr>
          <p:cNvPr id="2" name="テキスト ボックス 1">
            <a:extLst>
              <a:ext uri="{FF2B5EF4-FFF2-40B4-BE49-F238E27FC236}">
                <a16:creationId xmlns:a16="http://schemas.microsoft.com/office/drawing/2014/main" id="{40E0BF14-BBF2-42CB-8CF5-233762A522B5}"/>
              </a:ext>
            </a:extLst>
          </p:cNvPr>
          <p:cNvSpPr txBox="1"/>
          <p:nvPr/>
        </p:nvSpPr>
        <p:spPr>
          <a:xfrm>
            <a:off x="2590516" y="1621185"/>
            <a:ext cx="1829347" cy="830997"/>
          </a:xfrm>
          <a:prstGeom prst="rect">
            <a:avLst/>
          </a:prstGeom>
          <a:noFill/>
        </p:spPr>
        <p:txBody>
          <a:bodyPr wrap="none" rtlCol="0">
            <a:spAutoFit/>
          </a:bodyPr>
          <a:lstStyle/>
          <a:p>
            <a:pPr algn="ctr"/>
            <a:r>
              <a:rPr lang="ja-JP" altLang="en-US" sz="2400" i="1" dirty="0">
                <a:solidFill>
                  <a:schemeClr val="accent2"/>
                </a:solidFill>
                <a:latin typeface="Times New Roman"/>
                <a:cs typeface="Times New Roman"/>
              </a:rPr>
              <a:t>悪玉</a:t>
            </a:r>
            <a:endParaRPr lang="en-US" altLang="ja-JP" sz="2400" i="1" dirty="0">
              <a:solidFill>
                <a:schemeClr val="accent2"/>
              </a:solidFill>
              <a:latin typeface="Times New Roman"/>
              <a:cs typeface="Times New Roman"/>
            </a:endParaRPr>
          </a:p>
          <a:p>
            <a:pPr algn="ctr"/>
            <a:r>
              <a:rPr lang="ja-JP" altLang="en-US" sz="2400" i="1" dirty="0">
                <a:solidFill>
                  <a:schemeClr val="accent2"/>
                </a:solidFill>
                <a:latin typeface="Times New Roman"/>
                <a:cs typeface="Times New Roman"/>
              </a:rPr>
              <a:t>キラー</a:t>
            </a:r>
            <a:r>
              <a:rPr lang="en-US" altLang="ja-JP" sz="2400" i="1" dirty="0">
                <a:solidFill>
                  <a:schemeClr val="accent2"/>
                </a:solidFill>
                <a:latin typeface="Times New Roman"/>
                <a:cs typeface="Times New Roman"/>
              </a:rPr>
              <a:t>T</a:t>
            </a:r>
            <a:r>
              <a:rPr lang="ja-JP" altLang="en-US" sz="2400" i="1" dirty="0">
                <a:solidFill>
                  <a:schemeClr val="accent2"/>
                </a:solidFill>
                <a:latin typeface="Times New Roman"/>
                <a:cs typeface="Times New Roman"/>
              </a:rPr>
              <a:t>細胞</a:t>
            </a:r>
            <a:endParaRPr kumimoji="1" lang="ja-JP" altLang="en-US" sz="2400" i="1" dirty="0">
              <a:solidFill>
                <a:schemeClr val="accent2"/>
              </a:solidFill>
              <a:latin typeface="Times New Roman"/>
              <a:cs typeface="Times New Roman"/>
            </a:endParaRPr>
          </a:p>
        </p:txBody>
      </p:sp>
      <p:sp>
        <p:nvSpPr>
          <p:cNvPr id="3" name="テキスト ボックス 2">
            <a:extLst>
              <a:ext uri="{FF2B5EF4-FFF2-40B4-BE49-F238E27FC236}">
                <a16:creationId xmlns:a16="http://schemas.microsoft.com/office/drawing/2014/main" id="{4EAD9982-1D9C-4BB5-9270-CA9026905284}"/>
              </a:ext>
            </a:extLst>
          </p:cNvPr>
          <p:cNvSpPr txBox="1"/>
          <p:nvPr/>
        </p:nvSpPr>
        <p:spPr>
          <a:xfrm>
            <a:off x="4950053" y="1626910"/>
            <a:ext cx="1026243" cy="830997"/>
          </a:xfrm>
          <a:prstGeom prst="rect">
            <a:avLst/>
          </a:prstGeom>
          <a:noFill/>
        </p:spPr>
        <p:txBody>
          <a:bodyPr wrap="none" rtlCol="0">
            <a:spAutoFit/>
          </a:bodyPr>
          <a:lstStyle/>
          <a:p>
            <a:pPr algn="ctr"/>
            <a:r>
              <a:rPr lang="ja-JP" altLang="en-US" sz="2400" i="1" dirty="0">
                <a:latin typeface="Times New Roman"/>
                <a:cs typeface="Times New Roman"/>
              </a:rPr>
              <a:t>キラー</a:t>
            </a:r>
            <a:endParaRPr lang="en-US" altLang="ja-JP" sz="2400" i="1" dirty="0">
              <a:latin typeface="Times New Roman"/>
              <a:cs typeface="Times New Roman"/>
            </a:endParaRPr>
          </a:p>
          <a:p>
            <a:pPr algn="ctr"/>
            <a:r>
              <a:rPr lang="en-US" altLang="ja-JP" sz="2400" i="1" dirty="0">
                <a:latin typeface="Times New Roman"/>
                <a:cs typeface="Times New Roman"/>
              </a:rPr>
              <a:t>T</a:t>
            </a:r>
            <a:r>
              <a:rPr lang="ja-JP" altLang="en-US" sz="2400" i="1" dirty="0">
                <a:latin typeface="Times New Roman"/>
                <a:cs typeface="Times New Roman"/>
              </a:rPr>
              <a:t>細胞</a:t>
            </a:r>
            <a:endParaRPr kumimoji="1" lang="ja-JP" altLang="en-US" sz="2400" i="1" dirty="0">
              <a:latin typeface="Times New Roman"/>
              <a:cs typeface="Times New Roman"/>
            </a:endParaRPr>
          </a:p>
        </p:txBody>
      </p:sp>
      <p:sp>
        <p:nvSpPr>
          <p:cNvPr id="6" name="テキスト ボックス 5">
            <a:extLst>
              <a:ext uri="{FF2B5EF4-FFF2-40B4-BE49-F238E27FC236}">
                <a16:creationId xmlns:a16="http://schemas.microsoft.com/office/drawing/2014/main" id="{1191084F-FB48-43DE-941F-5DBB1524CA67}"/>
              </a:ext>
            </a:extLst>
          </p:cNvPr>
          <p:cNvSpPr txBox="1"/>
          <p:nvPr/>
        </p:nvSpPr>
        <p:spPr>
          <a:xfrm>
            <a:off x="7200196" y="2401258"/>
            <a:ext cx="1829347" cy="830997"/>
          </a:xfrm>
          <a:prstGeom prst="rect">
            <a:avLst/>
          </a:prstGeom>
          <a:noFill/>
        </p:spPr>
        <p:txBody>
          <a:bodyPr wrap="none" rtlCol="0">
            <a:spAutoFit/>
          </a:bodyPr>
          <a:lstStyle/>
          <a:p>
            <a:pPr algn="ctr"/>
            <a:r>
              <a:rPr lang="ja-JP" altLang="en-US" sz="2400" i="1" dirty="0">
                <a:solidFill>
                  <a:schemeClr val="accent2"/>
                </a:solidFill>
                <a:latin typeface="Times New Roman"/>
                <a:cs typeface="Times New Roman"/>
              </a:rPr>
              <a:t>悪玉</a:t>
            </a:r>
            <a:endParaRPr lang="en-US" altLang="ja-JP" sz="2400" i="1" dirty="0">
              <a:solidFill>
                <a:schemeClr val="accent2"/>
              </a:solidFill>
              <a:latin typeface="Times New Roman"/>
              <a:cs typeface="Times New Roman"/>
            </a:endParaRPr>
          </a:p>
          <a:p>
            <a:pPr algn="ctr"/>
            <a:r>
              <a:rPr lang="ja-JP" altLang="en-US" sz="2400" i="1" dirty="0">
                <a:solidFill>
                  <a:schemeClr val="accent2"/>
                </a:solidFill>
                <a:latin typeface="Times New Roman"/>
                <a:cs typeface="Times New Roman"/>
              </a:rPr>
              <a:t>キラー</a:t>
            </a:r>
            <a:r>
              <a:rPr lang="en-US" altLang="ja-JP" sz="2400" i="1" dirty="0">
                <a:solidFill>
                  <a:schemeClr val="accent2"/>
                </a:solidFill>
                <a:latin typeface="Times New Roman"/>
                <a:cs typeface="Times New Roman"/>
              </a:rPr>
              <a:t>T</a:t>
            </a:r>
            <a:r>
              <a:rPr lang="ja-JP" altLang="en-US" sz="2400" i="1" dirty="0">
                <a:solidFill>
                  <a:schemeClr val="accent2"/>
                </a:solidFill>
                <a:latin typeface="Times New Roman"/>
                <a:cs typeface="Times New Roman"/>
              </a:rPr>
              <a:t>細胞</a:t>
            </a:r>
            <a:endParaRPr kumimoji="1" lang="ja-JP" altLang="en-US" sz="2400" i="1" dirty="0">
              <a:solidFill>
                <a:schemeClr val="accent2"/>
              </a:solidFill>
              <a:latin typeface="Times New Roman"/>
              <a:cs typeface="Times New Roman"/>
            </a:endParaRPr>
          </a:p>
        </p:txBody>
      </p:sp>
    </p:spTree>
    <p:extLst>
      <p:ext uri="{BB962C8B-B14F-4D97-AF65-F5344CB8AC3E}">
        <p14:creationId xmlns:p14="http://schemas.microsoft.com/office/powerpoint/2010/main" val="13143639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2207641" y="1911605"/>
            <a:ext cx="4157133" cy="3595867"/>
          </a:xfrm>
          <a:prstGeom prst="rect">
            <a:avLst/>
          </a:prstGeom>
        </p:spPr>
      </p:pic>
      <p:sp>
        <p:nvSpPr>
          <p:cNvPr id="3" name="テキスト ボックス 2">
            <a:extLst>
              <a:ext uri="{FF2B5EF4-FFF2-40B4-BE49-F238E27FC236}">
                <a16:creationId xmlns:a16="http://schemas.microsoft.com/office/drawing/2014/main" id="{110F43E4-360B-4634-9D87-114E83FA41CC}"/>
              </a:ext>
            </a:extLst>
          </p:cNvPr>
          <p:cNvSpPr txBox="1"/>
          <p:nvPr/>
        </p:nvSpPr>
        <p:spPr>
          <a:xfrm>
            <a:off x="3347058" y="5507472"/>
            <a:ext cx="2314411" cy="369332"/>
          </a:xfrm>
          <a:prstGeom prst="rect">
            <a:avLst/>
          </a:prstGeom>
          <a:noFill/>
        </p:spPr>
        <p:txBody>
          <a:bodyPr wrap="square" rtlCol="0" anchor="ctr">
            <a:spAutoFit/>
          </a:bodyPr>
          <a:lstStyle/>
          <a:p>
            <a:pPr algn="ctr"/>
            <a:r>
              <a:rPr lang="ja-JP" altLang="en-US" i="1" dirty="0">
                <a:solidFill>
                  <a:srgbClr val="000000"/>
                </a:solidFill>
                <a:latin typeface="Times New Roman"/>
                <a:cs typeface="Times New Roman"/>
              </a:rPr>
              <a:t>生存期間</a:t>
            </a:r>
            <a:r>
              <a:rPr lang="en-US" altLang="ja-JP" i="1" dirty="0">
                <a:solidFill>
                  <a:srgbClr val="000000"/>
                </a:solidFill>
                <a:latin typeface="Times New Roman"/>
                <a:cs typeface="Times New Roman"/>
              </a:rPr>
              <a:t> (</a:t>
            </a:r>
            <a:r>
              <a:rPr lang="ja-JP" altLang="en-US" i="1" dirty="0">
                <a:solidFill>
                  <a:srgbClr val="000000"/>
                </a:solidFill>
                <a:latin typeface="Times New Roman"/>
                <a:cs typeface="Times New Roman"/>
              </a:rPr>
              <a:t>月</a:t>
            </a:r>
            <a:r>
              <a:rPr lang="en-US" altLang="ja-JP" i="1" dirty="0">
                <a:solidFill>
                  <a:srgbClr val="000000"/>
                </a:solidFill>
                <a:latin typeface="Times New Roman"/>
                <a:cs typeface="Times New Roman"/>
              </a:rPr>
              <a:t>)</a:t>
            </a:r>
            <a:endParaRPr kumimoji="1" lang="ja-JP" altLang="en-US" i="1" dirty="0">
              <a:solidFill>
                <a:srgbClr val="000000"/>
              </a:solidFill>
              <a:latin typeface="Times New Roman"/>
              <a:cs typeface="Times New Roman"/>
            </a:endParaRPr>
          </a:p>
        </p:txBody>
      </p:sp>
      <p:sp>
        <p:nvSpPr>
          <p:cNvPr id="4" name="テキスト ボックス 3">
            <a:extLst>
              <a:ext uri="{FF2B5EF4-FFF2-40B4-BE49-F238E27FC236}">
                <a16:creationId xmlns:a16="http://schemas.microsoft.com/office/drawing/2014/main" id="{5897D642-F849-453A-8524-43096238480E}"/>
              </a:ext>
            </a:extLst>
          </p:cNvPr>
          <p:cNvSpPr txBox="1"/>
          <p:nvPr/>
        </p:nvSpPr>
        <p:spPr>
          <a:xfrm rot="16200000">
            <a:off x="1144755" y="3394513"/>
            <a:ext cx="1756440" cy="369332"/>
          </a:xfrm>
          <a:prstGeom prst="rect">
            <a:avLst/>
          </a:prstGeom>
          <a:noFill/>
        </p:spPr>
        <p:txBody>
          <a:bodyPr wrap="square" rtlCol="0" anchor="ctr">
            <a:spAutoFit/>
          </a:bodyPr>
          <a:lstStyle/>
          <a:p>
            <a:pPr algn="ctr"/>
            <a:r>
              <a:rPr lang="ja-JP" altLang="en-US" i="1" dirty="0">
                <a:solidFill>
                  <a:srgbClr val="000000"/>
                </a:solidFill>
                <a:latin typeface="Times New Roman"/>
                <a:cs typeface="Times New Roman"/>
              </a:rPr>
              <a:t>生存率</a:t>
            </a:r>
            <a:endParaRPr kumimoji="1" lang="ja-JP" altLang="en-US" i="1" dirty="0">
              <a:solidFill>
                <a:srgbClr val="000000"/>
              </a:solidFill>
              <a:latin typeface="Times New Roman"/>
              <a:cs typeface="Times New Roman"/>
            </a:endParaRPr>
          </a:p>
        </p:txBody>
      </p:sp>
      <p:sp>
        <p:nvSpPr>
          <p:cNvPr id="5" name="テキスト ボックス 4">
            <a:extLst>
              <a:ext uri="{FF2B5EF4-FFF2-40B4-BE49-F238E27FC236}">
                <a16:creationId xmlns:a16="http://schemas.microsoft.com/office/drawing/2014/main" id="{9C6EC7B3-9BBB-4619-BA86-5ABC2BEF8267}"/>
              </a:ext>
            </a:extLst>
          </p:cNvPr>
          <p:cNvSpPr txBox="1"/>
          <p:nvPr/>
        </p:nvSpPr>
        <p:spPr>
          <a:xfrm>
            <a:off x="4871980" y="3811068"/>
            <a:ext cx="1123555" cy="646331"/>
          </a:xfrm>
          <a:prstGeom prst="rect">
            <a:avLst/>
          </a:prstGeom>
          <a:noFill/>
          <a:ln>
            <a:noFill/>
          </a:ln>
          <a:effectLst/>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altLang="ja-JP" dirty="0">
                <a:solidFill>
                  <a:srgbClr val="000000"/>
                </a:solidFill>
                <a:latin typeface="Times New Roman"/>
                <a:cs typeface="Times New Roman"/>
              </a:rPr>
              <a:t>Log rank </a:t>
            </a:r>
          </a:p>
          <a:p>
            <a:r>
              <a:rPr lang="en-US" altLang="ja-JP" dirty="0">
                <a:solidFill>
                  <a:srgbClr val="000000"/>
                </a:solidFill>
                <a:latin typeface="Times New Roman"/>
                <a:cs typeface="Times New Roman"/>
              </a:rPr>
              <a:t>P = 0.008</a:t>
            </a:r>
            <a:endParaRPr kumimoji="1" lang="ja-JP" altLang="en-US" dirty="0">
              <a:solidFill>
                <a:srgbClr val="000000"/>
              </a:solidFill>
              <a:latin typeface="Times New Roman"/>
              <a:cs typeface="Times New Roman"/>
            </a:endParaRPr>
          </a:p>
        </p:txBody>
      </p:sp>
      <p:sp>
        <p:nvSpPr>
          <p:cNvPr id="6" name="テキスト ボックス 5">
            <a:extLst>
              <a:ext uri="{FF2B5EF4-FFF2-40B4-BE49-F238E27FC236}">
                <a16:creationId xmlns:a16="http://schemas.microsoft.com/office/drawing/2014/main" id="{D1349640-B484-4C48-B48E-71A6127C53D0}"/>
              </a:ext>
            </a:extLst>
          </p:cNvPr>
          <p:cNvSpPr txBox="1"/>
          <p:nvPr/>
        </p:nvSpPr>
        <p:spPr>
          <a:xfrm>
            <a:off x="3790908" y="2371308"/>
            <a:ext cx="2277533" cy="646331"/>
          </a:xfrm>
          <a:prstGeom prst="rect">
            <a:avLst/>
          </a:prstGeom>
          <a:noFill/>
        </p:spPr>
        <p:txBody>
          <a:bodyPr wrap="square" rtlCol="0">
            <a:spAutoFit/>
          </a:bodyPr>
          <a:lstStyle/>
          <a:p>
            <a:pPr algn="ctr"/>
            <a:r>
              <a:rPr lang="ja-JP" altLang="en-US" i="1" dirty="0">
                <a:solidFill>
                  <a:srgbClr val="0070C0"/>
                </a:solidFill>
                <a:latin typeface="Times New Roman"/>
                <a:cs typeface="Times New Roman"/>
              </a:rPr>
              <a:t>悪玉キラー</a:t>
            </a:r>
            <a:r>
              <a:rPr lang="en-US" altLang="ja-JP" i="1" dirty="0">
                <a:solidFill>
                  <a:srgbClr val="0070C0"/>
                </a:solidFill>
                <a:latin typeface="Times New Roman"/>
                <a:cs typeface="Times New Roman"/>
              </a:rPr>
              <a:t>T</a:t>
            </a:r>
            <a:r>
              <a:rPr lang="ja-JP" altLang="en-US" i="1" dirty="0">
                <a:solidFill>
                  <a:srgbClr val="0070C0"/>
                </a:solidFill>
                <a:latin typeface="Times New Roman"/>
                <a:cs typeface="Times New Roman"/>
              </a:rPr>
              <a:t>細胞</a:t>
            </a:r>
            <a:r>
              <a:rPr lang="en-US" altLang="ja-JP" i="1" dirty="0">
                <a:solidFill>
                  <a:srgbClr val="0070C0"/>
                </a:solidFill>
                <a:latin typeface="Times New Roman"/>
                <a:cs typeface="Times New Roman"/>
              </a:rPr>
              <a:t> &lt;  0.065</a:t>
            </a:r>
            <a:endParaRPr kumimoji="1" lang="ja-JP" altLang="en-US" i="1" dirty="0">
              <a:solidFill>
                <a:srgbClr val="0070C0"/>
              </a:solidFill>
              <a:latin typeface="Times New Roman"/>
              <a:cs typeface="Times New Roman"/>
            </a:endParaRPr>
          </a:p>
        </p:txBody>
      </p:sp>
      <p:sp>
        <p:nvSpPr>
          <p:cNvPr id="8" name="テキスト ボックス 7">
            <a:extLst>
              <a:ext uri="{FF2B5EF4-FFF2-40B4-BE49-F238E27FC236}">
                <a16:creationId xmlns:a16="http://schemas.microsoft.com/office/drawing/2014/main" id="{D1349640-B484-4C48-B48E-71A6127C53D0}"/>
              </a:ext>
            </a:extLst>
          </p:cNvPr>
          <p:cNvSpPr txBox="1"/>
          <p:nvPr/>
        </p:nvSpPr>
        <p:spPr>
          <a:xfrm>
            <a:off x="2594447" y="4694004"/>
            <a:ext cx="2277533" cy="584776"/>
          </a:xfrm>
          <a:prstGeom prst="rect">
            <a:avLst/>
          </a:prstGeom>
          <a:noFill/>
        </p:spPr>
        <p:txBody>
          <a:bodyPr wrap="square" rtlCol="0">
            <a:spAutoFit/>
          </a:bodyPr>
          <a:lstStyle/>
          <a:p>
            <a:pPr algn="ctr"/>
            <a:r>
              <a:rPr lang="ja-JP" altLang="en-US" sz="1600" i="1" dirty="0">
                <a:solidFill>
                  <a:schemeClr val="accent2"/>
                </a:solidFill>
                <a:latin typeface="Times New Roman"/>
                <a:cs typeface="Times New Roman"/>
              </a:rPr>
              <a:t>悪玉キラー</a:t>
            </a:r>
            <a:r>
              <a:rPr lang="en-US" altLang="ja-JP" sz="1600" i="1" dirty="0">
                <a:solidFill>
                  <a:schemeClr val="accent2"/>
                </a:solidFill>
                <a:latin typeface="Times New Roman"/>
                <a:cs typeface="Times New Roman"/>
              </a:rPr>
              <a:t>T</a:t>
            </a:r>
            <a:r>
              <a:rPr lang="ja-JP" altLang="en-US" sz="1600" i="1" dirty="0">
                <a:solidFill>
                  <a:schemeClr val="accent2"/>
                </a:solidFill>
                <a:latin typeface="Times New Roman"/>
                <a:cs typeface="Times New Roman"/>
              </a:rPr>
              <a:t>細胞</a:t>
            </a:r>
            <a:r>
              <a:rPr lang="en-US" altLang="ja-JP" sz="1600" i="1" dirty="0">
                <a:solidFill>
                  <a:schemeClr val="accent2"/>
                </a:solidFill>
                <a:latin typeface="Times New Roman"/>
                <a:cs typeface="Times New Roman"/>
              </a:rPr>
              <a:t> &gt;  0.065</a:t>
            </a:r>
            <a:endParaRPr kumimoji="1" lang="ja-JP" altLang="en-US" sz="1600" i="1" dirty="0">
              <a:solidFill>
                <a:schemeClr val="accent2"/>
              </a:solidFill>
              <a:latin typeface="Times New Roman"/>
              <a:cs typeface="Times New Roman"/>
            </a:endParaRPr>
          </a:p>
        </p:txBody>
      </p:sp>
      <p:sp>
        <p:nvSpPr>
          <p:cNvPr id="9" name="正方形/長方形 8"/>
          <p:cNvSpPr/>
          <p:nvPr/>
        </p:nvSpPr>
        <p:spPr>
          <a:xfrm>
            <a:off x="1571236" y="933672"/>
            <a:ext cx="6601487" cy="830997"/>
          </a:xfrm>
          <a:prstGeom prst="rect">
            <a:avLst/>
          </a:prstGeom>
        </p:spPr>
        <p:txBody>
          <a:bodyPr wrap="none">
            <a:spAutoFit/>
          </a:bodyPr>
          <a:lstStyle/>
          <a:p>
            <a:r>
              <a:rPr lang="en-US" altLang="ja-JP" sz="2400" i="1" dirty="0">
                <a:latin typeface="Times New Roman"/>
                <a:cs typeface="Times New Roman"/>
              </a:rPr>
              <a:t>Stage IV </a:t>
            </a:r>
            <a:r>
              <a:rPr lang="ja-JP" altLang="en-US" sz="2400" i="1" dirty="0">
                <a:latin typeface="Times New Roman"/>
                <a:cs typeface="Times New Roman"/>
              </a:rPr>
              <a:t>肺癌患者</a:t>
            </a:r>
            <a:endParaRPr lang="en-US" altLang="ja-JP" sz="2400" i="1" dirty="0">
              <a:latin typeface="Times New Roman"/>
              <a:cs typeface="Times New Roman"/>
            </a:endParaRPr>
          </a:p>
          <a:p>
            <a:r>
              <a:rPr lang="ja-JP" altLang="en-US" sz="2400" i="1" dirty="0">
                <a:latin typeface="Times New Roman"/>
                <a:cs typeface="Times New Roman"/>
              </a:rPr>
              <a:t>　</a:t>
            </a:r>
            <a:r>
              <a:rPr lang="ja-JP" altLang="en-US" sz="2400" b="1" i="1" dirty="0">
                <a:solidFill>
                  <a:schemeClr val="accent2"/>
                </a:solidFill>
                <a:latin typeface="Times New Roman"/>
                <a:cs typeface="Times New Roman"/>
              </a:rPr>
              <a:t>悪玉キラー</a:t>
            </a:r>
            <a:r>
              <a:rPr lang="en-US" altLang="ja-JP" sz="2400" b="1" i="1" dirty="0">
                <a:solidFill>
                  <a:schemeClr val="accent2"/>
                </a:solidFill>
                <a:latin typeface="Times New Roman"/>
                <a:cs typeface="Times New Roman"/>
              </a:rPr>
              <a:t>T</a:t>
            </a:r>
            <a:r>
              <a:rPr lang="ja-JP" altLang="en-US" sz="2400" b="1" i="1" dirty="0">
                <a:solidFill>
                  <a:schemeClr val="accent2"/>
                </a:solidFill>
                <a:latin typeface="Times New Roman"/>
                <a:cs typeface="Times New Roman"/>
              </a:rPr>
              <a:t>細胞</a:t>
            </a:r>
            <a:r>
              <a:rPr lang="ja-JP" altLang="en-US" sz="2400" i="1" dirty="0">
                <a:latin typeface="Times New Roman"/>
                <a:cs typeface="Times New Roman"/>
              </a:rPr>
              <a:t>が増えると長生きできません </a:t>
            </a:r>
            <a:r>
              <a:rPr lang="en-US" altLang="ja-JP" sz="2400" i="1" dirty="0">
                <a:latin typeface="Times New Roman"/>
                <a:cs typeface="Times New Roman"/>
              </a:rPr>
              <a:t>!!</a:t>
            </a:r>
            <a:endParaRPr lang="ja-JP" altLang="en-US" sz="2400" i="1" dirty="0">
              <a:latin typeface="Times New Roman"/>
              <a:cs typeface="Times New Roman"/>
            </a:endParaRPr>
          </a:p>
        </p:txBody>
      </p:sp>
      <p:grpSp>
        <p:nvGrpSpPr>
          <p:cNvPr id="10" name="グループ化 9">
            <a:extLst>
              <a:ext uri="{FF2B5EF4-FFF2-40B4-BE49-F238E27FC236}">
                <a16:creationId xmlns:a16="http://schemas.microsoft.com/office/drawing/2014/main" id="{EF4A69C4-5095-3143-904E-743916DA70AB}"/>
              </a:ext>
            </a:extLst>
          </p:cNvPr>
          <p:cNvGrpSpPr/>
          <p:nvPr/>
        </p:nvGrpSpPr>
        <p:grpSpPr>
          <a:xfrm>
            <a:off x="5871747" y="6386922"/>
            <a:ext cx="3272253" cy="470220"/>
            <a:chOff x="2204639" y="5231194"/>
            <a:chExt cx="3272253" cy="470220"/>
          </a:xfrm>
        </p:grpSpPr>
        <p:pic>
          <p:nvPicPr>
            <p:cNvPr id="11" name="図 10" descr="グラフィック, 挿絵 が含まれている画像&#10;&#10;自動的に生成された説明">
              <a:extLst>
                <a:ext uri="{FF2B5EF4-FFF2-40B4-BE49-F238E27FC236}">
                  <a16:creationId xmlns:a16="http://schemas.microsoft.com/office/drawing/2014/main" id="{A0171E15-9C69-9E4A-832A-2CA071F90F08}"/>
                </a:ext>
              </a:extLst>
            </p:cNvPr>
            <p:cNvPicPr>
              <a:picLocks noChangeAspect="1"/>
            </p:cNvPicPr>
            <p:nvPr/>
          </p:nvPicPr>
          <p:blipFill>
            <a:blip r:embed="rId3"/>
            <a:stretch>
              <a:fillRect/>
            </a:stretch>
          </p:blipFill>
          <p:spPr>
            <a:xfrm>
              <a:off x="2204639" y="5231194"/>
              <a:ext cx="437315" cy="470220"/>
            </a:xfrm>
            <a:prstGeom prst="rect">
              <a:avLst/>
            </a:prstGeom>
          </p:spPr>
        </p:pic>
        <p:sp>
          <p:nvSpPr>
            <p:cNvPr id="12" name="正方形/長方形 11">
              <a:extLst>
                <a:ext uri="{FF2B5EF4-FFF2-40B4-BE49-F238E27FC236}">
                  <a16:creationId xmlns:a16="http://schemas.microsoft.com/office/drawing/2014/main" id="{352AD22D-7D9E-DF46-B7B5-90F65E66A8D5}"/>
                </a:ext>
              </a:extLst>
            </p:cNvPr>
            <p:cNvSpPr/>
            <p:nvPr/>
          </p:nvSpPr>
          <p:spPr>
            <a:xfrm>
              <a:off x="2592769" y="5343738"/>
              <a:ext cx="2884123" cy="338554"/>
            </a:xfrm>
            <a:prstGeom prst="rect">
              <a:avLst/>
            </a:prstGeom>
          </p:spPr>
          <p:txBody>
            <a:bodyPr wrap="none">
              <a:spAutoFit/>
            </a:bodyPr>
            <a:lstStyle/>
            <a:p>
              <a:r>
                <a:rPr lang="ja-JP" altLang="en-US" sz="1600" i="1" dirty="0">
                  <a:latin typeface="Times New Roman"/>
                  <a:cs typeface="Times New Roman"/>
                </a:rPr>
                <a:t>くまもと免疫統合医療クリニック</a:t>
              </a:r>
              <a:endParaRPr lang="en-US" altLang="ja-JP" sz="1600" i="1" dirty="0">
                <a:latin typeface="Times New Roman"/>
                <a:cs typeface="Times New Roman"/>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グラフ 1"/>
          <p:cNvGraphicFramePr/>
          <p:nvPr>
            <p:extLst>
              <p:ext uri="{D42A27DB-BD31-4B8C-83A1-F6EECF244321}">
                <p14:modId xmlns:p14="http://schemas.microsoft.com/office/powerpoint/2010/main" val="556820573"/>
              </p:ext>
            </p:extLst>
          </p:nvPr>
        </p:nvGraphicFramePr>
        <p:xfrm>
          <a:off x="2680335" y="1118979"/>
          <a:ext cx="3964940" cy="4759960"/>
        </p:xfrm>
        <a:graphic>
          <a:graphicData uri="http://schemas.openxmlformats.org/drawingml/2006/chart">
            <c:chart xmlns:c="http://schemas.openxmlformats.org/drawingml/2006/chart" xmlns:r="http://schemas.openxmlformats.org/officeDocument/2006/relationships" r:id="rId2"/>
          </a:graphicData>
        </a:graphic>
      </p:graphicFrame>
      <p:sp>
        <p:nvSpPr>
          <p:cNvPr id="3" name="正方形/長方形 2"/>
          <p:cNvSpPr/>
          <p:nvPr/>
        </p:nvSpPr>
        <p:spPr>
          <a:xfrm>
            <a:off x="2057855" y="430579"/>
            <a:ext cx="5391219" cy="830997"/>
          </a:xfrm>
          <a:prstGeom prst="rect">
            <a:avLst/>
          </a:prstGeom>
        </p:spPr>
        <p:txBody>
          <a:bodyPr wrap="none" anchor="ctr">
            <a:spAutoFit/>
          </a:bodyPr>
          <a:lstStyle/>
          <a:p>
            <a:pPr algn="ctr"/>
            <a:r>
              <a:rPr lang="ja-JP" altLang="en-US" sz="2400" b="1" i="1" dirty="0">
                <a:solidFill>
                  <a:srgbClr val="0070C0"/>
                </a:solidFill>
                <a:latin typeface="Times New Roman"/>
                <a:cs typeface="Times New Roman"/>
              </a:rPr>
              <a:t>水素ガス</a:t>
            </a:r>
            <a:r>
              <a:rPr lang="ja-JP" altLang="en-US" sz="2400" b="1" i="1" dirty="0">
                <a:latin typeface="Times New Roman"/>
                <a:cs typeface="Times New Roman"/>
              </a:rPr>
              <a:t>による</a:t>
            </a:r>
            <a:r>
              <a:rPr lang="ja-JP" altLang="en-US" sz="2400" b="1" i="1" dirty="0">
                <a:solidFill>
                  <a:schemeClr val="accent2"/>
                </a:solidFill>
                <a:latin typeface="Times New Roman"/>
                <a:cs typeface="Times New Roman"/>
              </a:rPr>
              <a:t>悪玉キラー</a:t>
            </a:r>
            <a:r>
              <a:rPr lang="en-US" altLang="ja-JP" sz="2400" b="1" i="1" dirty="0">
                <a:solidFill>
                  <a:schemeClr val="accent2"/>
                </a:solidFill>
                <a:latin typeface="Times New Roman"/>
                <a:cs typeface="Times New Roman"/>
              </a:rPr>
              <a:t>T</a:t>
            </a:r>
            <a:r>
              <a:rPr lang="ja-JP" altLang="en-US" sz="2400" b="1" i="1" dirty="0">
                <a:solidFill>
                  <a:schemeClr val="accent2"/>
                </a:solidFill>
                <a:latin typeface="Times New Roman"/>
                <a:cs typeface="Times New Roman"/>
              </a:rPr>
              <a:t>細胞</a:t>
            </a:r>
            <a:r>
              <a:rPr lang="ja-JP" altLang="en-US" sz="2400" b="1" i="1" dirty="0">
                <a:latin typeface="Times New Roman"/>
                <a:cs typeface="Times New Roman"/>
              </a:rPr>
              <a:t>の低下</a:t>
            </a:r>
            <a:endParaRPr lang="en-US" altLang="ja-JP" sz="2400" b="1" i="1" dirty="0">
              <a:latin typeface="Times New Roman"/>
              <a:cs typeface="Times New Roman"/>
            </a:endParaRPr>
          </a:p>
          <a:p>
            <a:pPr algn="ctr"/>
            <a:r>
              <a:rPr lang="en-US" altLang="ja-JP" sz="2400" b="1" i="1" dirty="0">
                <a:latin typeface="Times New Roman"/>
                <a:cs typeface="Times New Roman"/>
              </a:rPr>
              <a:t>(22/41=54%)</a:t>
            </a:r>
            <a:endParaRPr lang="ja-JP" altLang="en-US" sz="2400" b="1" i="1" dirty="0">
              <a:latin typeface="Times New Roman"/>
              <a:cs typeface="Times New Roman"/>
            </a:endParaRPr>
          </a:p>
        </p:txBody>
      </p:sp>
      <p:sp>
        <p:nvSpPr>
          <p:cNvPr id="4" name="正方形/長方形 3"/>
          <p:cNvSpPr/>
          <p:nvPr/>
        </p:nvSpPr>
        <p:spPr>
          <a:xfrm>
            <a:off x="3666958" y="5736608"/>
            <a:ext cx="857105" cy="369332"/>
          </a:xfrm>
          <a:prstGeom prst="rect">
            <a:avLst/>
          </a:prstGeom>
        </p:spPr>
        <p:txBody>
          <a:bodyPr wrap="none">
            <a:spAutoFit/>
          </a:bodyPr>
          <a:lstStyle/>
          <a:p>
            <a:r>
              <a:rPr lang="en-US" altLang="ja-JP" b="1" i="1" dirty="0">
                <a:latin typeface="Times New Roman"/>
                <a:cs typeface="Times New Roman"/>
              </a:rPr>
              <a:t>before</a:t>
            </a:r>
            <a:endParaRPr lang="ja-JP" altLang="en-US" b="1" i="1" dirty="0">
              <a:latin typeface="Times New Roman"/>
              <a:cs typeface="Times New Roman"/>
            </a:endParaRPr>
          </a:p>
        </p:txBody>
      </p:sp>
      <p:sp>
        <p:nvSpPr>
          <p:cNvPr id="5" name="正方形/長方形 4"/>
          <p:cNvSpPr/>
          <p:nvPr/>
        </p:nvSpPr>
        <p:spPr>
          <a:xfrm>
            <a:off x="5419563" y="5745075"/>
            <a:ext cx="703367" cy="369332"/>
          </a:xfrm>
          <a:prstGeom prst="rect">
            <a:avLst/>
          </a:prstGeom>
        </p:spPr>
        <p:txBody>
          <a:bodyPr wrap="none">
            <a:spAutoFit/>
          </a:bodyPr>
          <a:lstStyle/>
          <a:p>
            <a:r>
              <a:rPr lang="en-US" altLang="ja-JP" b="1" i="1" dirty="0">
                <a:latin typeface="Times New Roman"/>
                <a:cs typeface="Times New Roman"/>
              </a:rPr>
              <a:t>after</a:t>
            </a:r>
            <a:endParaRPr lang="ja-JP" altLang="en-US" b="1" i="1" dirty="0">
              <a:latin typeface="Times New Roman"/>
              <a:cs typeface="Times New Roman"/>
            </a:endParaRPr>
          </a:p>
        </p:txBody>
      </p:sp>
      <p:sp>
        <p:nvSpPr>
          <p:cNvPr id="6" name="正方形/長方形 5"/>
          <p:cNvSpPr/>
          <p:nvPr/>
        </p:nvSpPr>
        <p:spPr>
          <a:xfrm>
            <a:off x="3804018" y="6165209"/>
            <a:ext cx="2076209" cy="400110"/>
          </a:xfrm>
          <a:prstGeom prst="rect">
            <a:avLst/>
          </a:prstGeom>
        </p:spPr>
        <p:txBody>
          <a:bodyPr wrap="none">
            <a:spAutoFit/>
          </a:bodyPr>
          <a:lstStyle/>
          <a:p>
            <a:r>
              <a:rPr lang="ja-JP" altLang="en-US" sz="2000" b="1" i="1" dirty="0">
                <a:solidFill>
                  <a:schemeClr val="accent2"/>
                </a:solidFill>
                <a:latin typeface="Times New Roman"/>
                <a:cs typeface="Times New Roman"/>
              </a:rPr>
              <a:t>悪玉キラー</a:t>
            </a:r>
            <a:r>
              <a:rPr lang="en-US" altLang="ja-JP" sz="2000" b="1" i="1" dirty="0">
                <a:solidFill>
                  <a:schemeClr val="accent2"/>
                </a:solidFill>
                <a:latin typeface="Times New Roman"/>
                <a:cs typeface="Times New Roman"/>
              </a:rPr>
              <a:t>T</a:t>
            </a:r>
            <a:r>
              <a:rPr lang="ja-JP" altLang="en-US" sz="2000" b="1" i="1" dirty="0">
                <a:solidFill>
                  <a:schemeClr val="accent2"/>
                </a:solidFill>
                <a:latin typeface="Times New Roman"/>
                <a:cs typeface="Times New Roman"/>
              </a:rPr>
              <a:t>細胞</a:t>
            </a:r>
            <a:endParaRPr lang="ja-JP" altLang="en-US" sz="2000" dirty="0">
              <a:solidFill>
                <a:schemeClr val="accent2"/>
              </a:solidFill>
            </a:endParaRPr>
          </a:p>
        </p:txBody>
      </p:sp>
      <p:grpSp>
        <p:nvGrpSpPr>
          <p:cNvPr id="7" name="グループ化 6">
            <a:extLst>
              <a:ext uri="{FF2B5EF4-FFF2-40B4-BE49-F238E27FC236}">
                <a16:creationId xmlns:a16="http://schemas.microsoft.com/office/drawing/2014/main" id="{0E9DD341-6E72-2B4E-B530-EE844BA370C7}"/>
              </a:ext>
            </a:extLst>
          </p:cNvPr>
          <p:cNvGrpSpPr/>
          <p:nvPr/>
        </p:nvGrpSpPr>
        <p:grpSpPr>
          <a:xfrm>
            <a:off x="5871747" y="6386922"/>
            <a:ext cx="3272253" cy="470220"/>
            <a:chOff x="2204639" y="5231194"/>
            <a:chExt cx="3272253" cy="470220"/>
          </a:xfrm>
        </p:grpSpPr>
        <p:pic>
          <p:nvPicPr>
            <p:cNvPr id="8" name="図 7" descr="グラフィック, 挿絵 が含まれている画像&#10;&#10;自動的に生成された説明">
              <a:extLst>
                <a:ext uri="{FF2B5EF4-FFF2-40B4-BE49-F238E27FC236}">
                  <a16:creationId xmlns:a16="http://schemas.microsoft.com/office/drawing/2014/main" id="{5BE79D41-11E2-6544-8C90-BE9046B72B33}"/>
                </a:ext>
              </a:extLst>
            </p:cNvPr>
            <p:cNvPicPr>
              <a:picLocks noChangeAspect="1"/>
            </p:cNvPicPr>
            <p:nvPr/>
          </p:nvPicPr>
          <p:blipFill>
            <a:blip r:embed="rId3"/>
            <a:stretch>
              <a:fillRect/>
            </a:stretch>
          </p:blipFill>
          <p:spPr>
            <a:xfrm>
              <a:off x="2204639" y="5231194"/>
              <a:ext cx="437315" cy="470220"/>
            </a:xfrm>
            <a:prstGeom prst="rect">
              <a:avLst/>
            </a:prstGeom>
          </p:spPr>
        </p:pic>
        <p:sp>
          <p:nvSpPr>
            <p:cNvPr id="9" name="正方形/長方形 8">
              <a:extLst>
                <a:ext uri="{FF2B5EF4-FFF2-40B4-BE49-F238E27FC236}">
                  <a16:creationId xmlns:a16="http://schemas.microsoft.com/office/drawing/2014/main" id="{508DFE26-C3CB-DD47-985B-2B50BA1B559C}"/>
                </a:ext>
              </a:extLst>
            </p:cNvPr>
            <p:cNvSpPr/>
            <p:nvPr/>
          </p:nvSpPr>
          <p:spPr>
            <a:xfrm>
              <a:off x="2592769" y="5343738"/>
              <a:ext cx="2884123" cy="338554"/>
            </a:xfrm>
            <a:prstGeom prst="rect">
              <a:avLst/>
            </a:prstGeom>
          </p:spPr>
          <p:txBody>
            <a:bodyPr wrap="none">
              <a:spAutoFit/>
            </a:bodyPr>
            <a:lstStyle/>
            <a:p>
              <a:r>
                <a:rPr lang="ja-JP" altLang="en-US" sz="1600" i="1" dirty="0">
                  <a:latin typeface="Times New Roman"/>
                  <a:cs typeface="Times New Roman"/>
                </a:rPr>
                <a:t>くまもと免疫統合医療クリニック</a:t>
              </a:r>
              <a:endParaRPr lang="en-US" altLang="ja-JP" sz="1600" i="1" dirty="0">
                <a:latin typeface="Times New Roman"/>
                <a:cs typeface="Times New Roman"/>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グラフ 1"/>
          <p:cNvGraphicFramePr/>
          <p:nvPr/>
        </p:nvGraphicFramePr>
        <p:xfrm>
          <a:off x="2680335" y="1118979"/>
          <a:ext cx="3964940" cy="4759960"/>
        </p:xfrm>
        <a:graphic>
          <a:graphicData uri="http://schemas.openxmlformats.org/drawingml/2006/chart">
            <c:chart xmlns:c="http://schemas.openxmlformats.org/drawingml/2006/chart" xmlns:r="http://schemas.openxmlformats.org/officeDocument/2006/relationships" r:id="rId2"/>
          </a:graphicData>
        </a:graphic>
      </p:graphicFrame>
      <p:sp>
        <p:nvSpPr>
          <p:cNvPr id="3" name="正方形/長方形 2"/>
          <p:cNvSpPr/>
          <p:nvPr/>
        </p:nvSpPr>
        <p:spPr>
          <a:xfrm>
            <a:off x="1932019" y="430579"/>
            <a:ext cx="5642891" cy="830997"/>
          </a:xfrm>
          <a:prstGeom prst="rect">
            <a:avLst/>
          </a:prstGeom>
        </p:spPr>
        <p:txBody>
          <a:bodyPr wrap="none" anchor="ctr">
            <a:spAutoFit/>
          </a:bodyPr>
          <a:lstStyle/>
          <a:p>
            <a:pPr algn="ctr"/>
            <a:r>
              <a:rPr lang="ja-JP" altLang="en-US" sz="2400" b="1" i="1" dirty="0">
                <a:solidFill>
                  <a:srgbClr val="0070C0"/>
                </a:solidFill>
                <a:latin typeface="Times New Roman"/>
                <a:cs typeface="Times New Roman"/>
              </a:rPr>
              <a:t>水素ガスは</a:t>
            </a:r>
            <a:r>
              <a:rPr lang="ja-JP" altLang="en-US" sz="2400" b="1" i="1" dirty="0">
                <a:solidFill>
                  <a:schemeClr val="accent2"/>
                </a:solidFill>
                <a:latin typeface="Times New Roman"/>
                <a:cs typeface="Times New Roman"/>
              </a:rPr>
              <a:t>悪玉キラー</a:t>
            </a:r>
            <a:r>
              <a:rPr lang="en-US" altLang="ja-JP" sz="2400" b="1" i="1" dirty="0">
                <a:solidFill>
                  <a:schemeClr val="accent2"/>
                </a:solidFill>
                <a:latin typeface="Times New Roman"/>
                <a:cs typeface="Times New Roman"/>
              </a:rPr>
              <a:t>T</a:t>
            </a:r>
            <a:r>
              <a:rPr lang="ja-JP" altLang="en-US" sz="2400" b="1" i="1" dirty="0">
                <a:solidFill>
                  <a:schemeClr val="accent2"/>
                </a:solidFill>
                <a:latin typeface="Times New Roman"/>
                <a:cs typeface="Times New Roman"/>
              </a:rPr>
              <a:t>細胞</a:t>
            </a:r>
            <a:r>
              <a:rPr lang="ja-JP" altLang="en-US" sz="2400" b="1" i="1" dirty="0">
                <a:latin typeface="Times New Roman"/>
                <a:cs typeface="Times New Roman"/>
              </a:rPr>
              <a:t>を増加させる</a:t>
            </a:r>
            <a:endParaRPr lang="en-US" altLang="ja-JP" sz="2400" b="1" i="1" dirty="0">
              <a:latin typeface="Times New Roman"/>
              <a:cs typeface="Times New Roman"/>
            </a:endParaRPr>
          </a:p>
          <a:p>
            <a:pPr algn="ctr"/>
            <a:r>
              <a:rPr lang="en-US" altLang="ja-JP" sz="2400" b="1" i="1" dirty="0">
                <a:latin typeface="Times New Roman"/>
                <a:cs typeface="Times New Roman"/>
              </a:rPr>
              <a:t>(19/41=46 %)</a:t>
            </a:r>
            <a:endParaRPr lang="ja-JP" altLang="en-US" sz="2400" b="1" i="1" dirty="0">
              <a:latin typeface="Times New Roman"/>
              <a:cs typeface="Times New Roman"/>
            </a:endParaRPr>
          </a:p>
        </p:txBody>
      </p:sp>
      <p:sp>
        <p:nvSpPr>
          <p:cNvPr id="4" name="正方形/長方形 3"/>
          <p:cNvSpPr/>
          <p:nvPr/>
        </p:nvSpPr>
        <p:spPr>
          <a:xfrm>
            <a:off x="3666958" y="5736608"/>
            <a:ext cx="857105" cy="369332"/>
          </a:xfrm>
          <a:prstGeom prst="rect">
            <a:avLst/>
          </a:prstGeom>
        </p:spPr>
        <p:txBody>
          <a:bodyPr wrap="none">
            <a:spAutoFit/>
          </a:bodyPr>
          <a:lstStyle/>
          <a:p>
            <a:r>
              <a:rPr lang="en-US" altLang="ja-JP" b="1" i="1" dirty="0">
                <a:latin typeface="Times New Roman"/>
                <a:cs typeface="Times New Roman"/>
              </a:rPr>
              <a:t>before</a:t>
            </a:r>
            <a:endParaRPr lang="ja-JP" altLang="en-US" b="1" i="1" dirty="0">
              <a:latin typeface="Times New Roman"/>
              <a:cs typeface="Times New Roman"/>
            </a:endParaRPr>
          </a:p>
        </p:txBody>
      </p:sp>
      <p:sp>
        <p:nvSpPr>
          <p:cNvPr id="5" name="正方形/長方形 4"/>
          <p:cNvSpPr/>
          <p:nvPr/>
        </p:nvSpPr>
        <p:spPr>
          <a:xfrm>
            <a:off x="5419563" y="5745075"/>
            <a:ext cx="703367" cy="369332"/>
          </a:xfrm>
          <a:prstGeom prst="rect">
            <a:avLst/>
          </a:prstGeom>
        </p:spPr>
        <p:txBody>
          <a:bodyPr wrap="none">
            <a:spAutoFit/>
          </a:bodyPr>
          <a:lstStyle/>
          <a:p>
            <a:r>
              <a:rPr lang="en-US" altLang="ja-JP" b="1" i="1" dirty="0">
                <a:latin typeface="Times New Roman"/>
                <a:cs typeface="Times New Roman"/>
              </a:rPr>
              <a:t>after</a:t>
            </a:r>
            <a:endParaRPr lang="ja-JP" altLang="en-US" b="1" i="1" dirty="0">
              <a:latin typeface="Times New Roman"/>
              <a:cs typeface="Times New Roman"/>
            </a:endParaRPr>
          </a:p>
        </p:txBody>
      </p:sp>
      <p:sp>
        <p:nvSpPr>
          <p:cNvPr id="6" name="正方形/長方形 5"/>
          <p:cNvSpPr/>
          <p:nvPr/>
        </p:nvSpPr>
        <p:spPr>
          <a:xfrm>
            <a:off x="3804018" y="6165209"/>
            <a:ext cx="2076209" cy="400110"/>
          </a:xfrm>
          <a:prstGeom prst="rect">
            <a:avLst/>
          </a:prstGeom>
        </p:spPr>
        <p:txBody>
          <a:bodyPr wrap="none">
            <a:spAutoFit/>
          </a:bodyPr>
          <a:lstStyle/>
          <a:p>
            <a:r>
              <a:rPr lang="ja-JP" altLang="en-US" sz="2000" b="1" i="1" dirty="0">
                <a:solidFill>
                  <a:schemeClr val="accent2"/>
                </a:solidFill>
                <a:latin typeface="Times New Roman"/>
                <a:cs typeface="Times New Roman"/>
              </a:rPr>
              <a:t>悪玉キラー</a:t>
            </a:r>
            <a:r>
              <a:rPr lang="en-US" altLang="ja-JP" sz="2000" b="1" i="1" dirty="0">
                <a:solidFill>
                  <a:schemeClr val="accent2"/>
                </a:solidFill>
                <a:latin typeface="Times New Roman"/>
                <a:cs typeface="Times New Roman"/>
              </a:rPr>
              <a:t>T</a:t>
            </a:r>
            <a:r>
              <a:rPr lang="ja-JP" altLang="en-US" sz="2000" b="1" i="1" dirty="0">
                <a:solidFill>
                  <a:schemeClr val="accent2"/>
                </a:solidFill>
                <a:latin typeface="Times New Roman"/>
                <a:cs typeface="Times New Roman"/>
              </a:rPr>
              <a:t>細胞</a:t>
            </a:r>
            <a:endParaRPr lang="ja-JP" altLang="en-US" sz="2000" dirty="0">
              <a:solidFill>
                <a:schemeClr val="accent2"/>
              </a:solidFill>
            </a:endParaRPr>
          </a:p>
        </p:txBody>
      </p:sp>
      <p:grpSp>
        <p:nvGrpSpPr>
          <p:cNvPr id="7" name="グループ化 6">
            <a:extLst>
              <a:ext uri="{FF2B5EF4-FFF2-40B4-BE49-F238E27FC236}">
                <a16:creationId xmlns:a16="http://schemas.microsoft.com/office/drawing/2014/main" id="{0E9DD341-6E72-2B4E-B530-EE844BA370C7}"/>
              </a:ext>
            </a:extLst>
          </p:cNvPr>
          <p:cNvGrpSpPr/>
          <p:nvPr/>
        </p:nvGrpSpPr>
        <p:grpSpPr>
          <a:xfrm>
            <a:off x="5871747" y="6386922"/>
            <a:ext cx="3272253" cy="470220"/>
            <a:chOff x="2204639" y="5231194"/>
            <a:chExt cx="3272253" cy="470220"/>
          </a:xfrm>
        </p:grpSpPr>
        <p:pic>
          <p:nvPicPr>
            <p:cNvPr id="8" name="図 7" descr="グラフィック, 挿絵 が含まれている画像&#10;&#10;自動的に生成された説明">
              <a:extLst>
                <a:ext uri="{FF2B5EF4-FFF2-40B4-BE49-F238E27FC236}">
                  <a16:creationId xmlns:a16="http://schemas.microsoft.com/office/drawing/2014/main" id="{5BE79D41-11E2-6544-8C90-BE9046B72B33}"/>
                </a:ext>
              </a:extLst>
            </p:cNvPr>
            <p:cNvPicPr>
              <a:picLocks noChangeAspect="1"/>
            </p:cNvPicPr>
            <p:nvPr/>
          </p:nvPicPr>
          <p:blipFill>
            <a:blip r:embed="rId3"/>
            <a:stretch>
              <a:fillRect/>
            </a:stretch>
          </p:blipFill>
          <p:spPr>
            <a:xfrm>
              <a:off x="2204639" y="5231194"/>
              <a:ext cx="437315" cy="470220"/>
            </a:xfrm>
            <a:prstGeom prst="rect">
              <a:avLst/>
            </a:prstGeom>
          </p:spPr>
        </p:pic>
        <p:sp>
          <p:nvSpPr>
            <p:cNvPr id="9" name="正方形/長方形 8">
              <a:extLst>
                <a:ext uri="{FF2B5EF4-FFF2-40B4-BE49-F238E27FC236}">
                  <a16:creationId xmlns:a16="http://schemas.microsoft.com/office/drawing/2014/main" id="{508DFE26-C3CB-DD47-985B-2B50BA1B559C}"/>
                </a:ext>
              </a:extLst>
            </p:cNvPr>
            <p:cNvSpPr/>
            <p:nvPr/>
          </p:nvSpPr>
          <p:spPr>
            <a:xfrm>
              <a:off x="2592769" y="5343738"/>
              <a:ext cx="2884123" cy="338554"/>
            </a:xfrm>
            <a:prstGeom prst="rect">
              <a:avLst/>
            </a:prstGeom>
          </p:spPr>
          <p:txBody>
            <a:bodyPr wrap="none">
              <a:spAutoFit/>
            </a:bodyPr>
            <a:lstStyle/>
            <a:p>
              <a:r>
                <a:rPr lang="ja-JP" altLang="en-US" sz="1600" i="1" dirty="0">
                  <a:latin typeface="Times New Roman"/>
                  <a:cs typeface="Times New Roman"/>
                </a:rPr>
                <a:t>くまもと免疫統合医療クリニック</a:t>
              </a:r>
              <a:endParaRPr lang="en-US" altLang="ja-JP" sz="1600" i="1" dirty="0">
                <a:latin typeface="Times New Roman"/>
                <a:cs typeface="Times New Roman"/>
              </a:endParaRPr>
            </a:p>
          </p:txBody>
        </p:sp>
      </p:grpSp>
    </p:spTree>
    <p:extLst>
      <p:ext uri="{BB962C8B-B14F-4D97-AF65-F5344CB8AC3E}">
        <p14:creationId xmlns:p14="http://schemas.microsoft.com/office/powerpoint/2010/main" val="7714700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2459935" y="1943927"/>
            <a:ext cx="3947268" cy="3587014"/>
          </a:xfrm>
          <a:prstGeom prst="rect">
            <a:avLst/>
          </a:prstGeom>
        </p:spPr>
      </p:pic>
      <p:sp>
        <p:nvSpPr>
          <p:cNvPr id="8" name="正方形/長方形 7"/>
          <p:cNvSpPr/>
          <p:nvPr/>
        </p:nvSpPr>
        <p:spPr>
          <a:xfrm>
            <a:off x="2069605" y="1102874"/>
            <a:ext cx="5032151" cy="646331"/>
          </a:xfrm>
          <a:prstGeom prst="rect">
            <a:avLst/>
          </a:prstGeom>
        </p:spPr>
        <p:txBody>
          <a:bodyPr wrap="none" anchor="ctr">
            <a:spAutoFit/>
          </a:bodyPr>
          <a:lstStyle/>
          <a:p>
            <a:pPr algn="ctr"/>
            <a:r>
              <a:rPr lang="en-US" altLang="ja-JP" b="1" i="1" dirty="0">
                <a:latin typeface="Times New Roman"/>
                <a:cs typeface="Times New Roman"/>
              </a:rPr>
              <a:t>Stage IV </a:t>
            </a:r>
            <a:r>
              <a:rPr lang="ja-JP" altLang="en-US" b="1" i="1" dirty="0">
                <a:latin typeface="Times New Roman"/>
                <a:cs typeface="Times New Roman"/>
              </a:rPr>
              <a:t>肺癌患者</a:t>
            </a:r>
            <a:endParaRPr lang="en-US" altLang="ja-JP" b="1" i="1" dirty="0">
              <a:latin typeface="Times New Roman"/>
              <a:cs typeface="Times New Roman"/>
            </a:endParaRPr>
          </a:p>
          <a:p>
            <a:pPr algn="ctr"/>
            <a:r>
              <a:rPr lang="ja-JP" altLang="en-US" b="1" i="1" dirty="0">
                <a:latin typeface="Times New Roman"/>
                <a:cs typeface="Times New Roman"/>
              </a:rPr>
              <a:t>水素ガスで悪玉キラー</a:t>
            </a:r>
            <a:r>
              <a:rPr lang="en-US" altLang="ja-JP" b="1" i="1" dirty="0">
                <a:latin typeface="Times New Roman"/>
                <a:cs typeface="Times New Roman"/>
              </a:rPr>
              <a:t>T</a:t>
            </a:r>
            <a:r>
              <a:rPr lang="ja-JP" altLang="en-US" b="1" i="1" dirty="0">
                <a:latin typeface="Times New Roman"/>
                <a:cs typeface="Times New Roman"/>
              </a:rPr>
              <a:t>細胞が減ると予後が改善</a:t>
            </a:r>
          </a:p>
        </p:txBody>
      </p:sp>
      <p:sp>
        <p:nvSpPr>
          <p:cNvPr id="9" name="テキスト ボックス 8">
            <a:extLst>
              <a:ext uri="{FF2B5EF4-FFF2-40B4-BE49-F238E27FC236}">
                <a16:creationId xmlns:a16="http://schemas.microsoft.com/office/drawing/2014/main" id="{110F43E4-360B-4634-9D87-114E83FA41CC}"/>
              </a:ext>
            </a:extLst>
          </p:cNvPr>
          <p:cNvSpPr txBox="1"/>
          <p:nvPr/>
        </p:nvSpPr>
        <p:spPr>
          <a:xfrm>
            <a:off x="3444797" y="5418302"/>
            <a:ext cx="2314411" cy="369332"/>
          </a:xfrm>
          <a:prstGeom prst="rect">
            <a:avLst/>
          </a:prstGeom>
          <a:noFill/>
        </p:spPr>
        <p:txBody>
          <a:bodyPr wrap="square" rtlCol="0" anchor="ctr">
            <a:spAutoFit/>
          </a:bodyPr>
          <a:lstStyle/>
          <a:p>
            <a:pPr algn="ctr"/>
            <a:r>
              <a:rPr lang="ja-JP" altLang="en-US" dirty="0">
                <a:solidFill>
                  <a:srgbClr val="000000"/>
                </a:solidFill>
                <a:latin typeface="Times New Roman"/>
                <a:cs typeface="Times New Roman"/>
              </a:rPr>
              <a:t>生存期間</a:t>
            </a:r>
            <a:r>
              <a:rPr lang="en-US" altLang="ja-JP" dirty="0">
                <a:solidFill>
                  <a:srgbClr val="000000"/>
                </a:solidFill>
                <a:latin typeface="Times New Roman"/>
                <a:cs typeface="Times New Roman"/>
              </a:rPr>
              <a:t> (</a:t>
            </a:r>
            <a:r>
              <a:rPr lang="ja-JP" altLang="en-US" dirty="0">
                <a:solidFill>
                  <a:srgbClr val="000000"/>
                </a:solidFill>
                <a:latin typeface="Times New Roman"/>
                <a:cs typeface="Times New Roman"/>
              </a:rPr>
              <a:t>月</a:t>
            </a:r>
            <a:r>
              <a:rPr lang="en-US" altLang="ja-JP" dirty="0">
                <a:solidFill>
                  <a:srgbClr val="000000"/>
                </a:solidFill>
                <a:latin typeface="Times New Roman"/>
                <a:cs typeface="Times New Roman"/>
              </a:rPr>
              <a:t>)</a:t>
            </a:r>
            <a:endParaRPr kumimoji="1" lang="ja-JP" altLang="en-US" dirty="0">
              <a:solidFill>
                <a:srgbClr val="000000"/>
              </a:solidFill>
              <a:latin typeface="Times New Roman"/>
              <a:cs typeface="Times New Roman"/>
            </a:endParaRPr>
          </a:p>
        </p:txBody>
      </p:sp>
      <p:sp>
        <p:nvSpPr>
          <p:cNvPr id="10" name="テキスト ボックス 9">
            <a:extLst>
              <a:ext uri="{FF2B5EF4-FFF2-40B4-BE49-F238E27FC236}">
                <a16:creationId xmlns:a16="http://schemas.microsoft.com/office/drawing/2014/main" id="{5897D642-F849-453A-8524-43096238480E}"/>
              </a:ext>
            </a:extLst>
          </p:cNvPr>
          <p:cNvSpPr txBox="1"/>
          <p:nvPr/>
        </p:nvSpPr>
        <p:spPr>
          <a:xfrm rot="16200000">
            <a:off x="1397049" y="3415312"/>
            <a:ext cx="1756440" cy="369332"/>
          </a:xfrm>
          <a:prstGeom prst="rect">
            <a:avLst/>
          </a:prstGeom>
          <a:noFill/>
        </p:spPr>
        <p:txBody>
          <a:bodyPr wrap="square" rtlCol="0" anchor="ctr">
            <a:spAutoFit/>
          </a:bodyPr>
          <a:lstStyle/>
          <a:p>
            <a:pPr algn="ctr"/>
            <a:r>
              <a:rPr lang="ja-JP" altLang="en-US" dirty="0">
                <a:solidFill>
                  <a:srgbClr val="000000"/>
                </a:solidFill>
                <a:latin typeface="Times New Roman"/>
                <a:cs typeface="Times New Roman"/>
              </a:rPr>
              <a:t>生存率</a:t>
            </a:r>
            <a:endParaRPr kumimoji="1" lang="ja-JP" altLang="en-US" dirty="0">
              <a:solidFill>
                <a:srgbClr val="000000"/>
              </a:solidFill>
              <a:latin typeface="Times New Roman"/>
              <a:cs typeface="Times New Roman"/>
            </a:endParaRPr>
          </a:p>
        </p:txBody>
      </p:sp>
      <p:sp>
        <p:nvSpPr>
          <p:cNvPr id="11" name="テキスト ボックス 10">
            <a:extLst>
              <a:ext uri="{FF2B5EF4-FFF2-40B4-BE49-F238E27FC236}">
                <a16:creationId xmlns:a16="http://schemas.microsoft.com/office/drawing/2014/main" id="{9C6EC7B3-9BBB-4619-BA86-5ABC2BEF8267}"/>
              </a:ext>
            </a:extLst>
          </p:cNvPr>
          <p:cNvSpPr txBox="1"/>
          <p:nvPr/>
        </p:nvSpPr>
        <p:spPr>
          <a:xfrm>
            <a:off x="4994584" y="3516335"/>
            <a:ext cx="1123555" cy="646331"/>
          </a:xfrm>
          <a:prstGeom prst="rect">
            <a:avLst/>
          </a:prstGeom>
          <a:noFill/>
          <a:ln>
            <a:noFill/>
          </a:ln>
          <a:effectLst/>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altLang="ja-JP" dirty="0">
                <a:solidFill>
                  <a:srgbClr val="000000"/>
                </a:solidFill>
                <a:latin typeface="Times New Roman"/>
                <a:cs typeface="Times New Roman"/>
              </a:rPr>
              <a:t>Log rank </a:t>
            </a:r>
          </a:p>
          <a:p>
            <a:r>
              <a:rPr lang="en-US" altLang="ja-JP" dirty="0">
                <a:solidFill>
                  <a:srgbClr val="000000"/>
                </a:solidFill>
                <a:latin typeface="Times New Roman"/>
                <a:cs typeface="Times New Roman"/>
              </a:rPr>
              <a:t>P = 0.009</a:t>
            </a:r>
            <a:endParaRPr kumimoji="1" lang="ja-JP" altLang="en-US" dirty="0">
              <a:solidFill>
                <a:srgbClr val="000000"/>
              </a:solidFill>
              <a:latin typeface="Times New Roman"/>
              <a:cs typeface="Times New Roman"/>
            </a:endParaRPr>
          </a:p>
        </p:txBody>
      </p:sp>
      <p:sp>
        <p:nvSpPr>
          <p:cNvPr id="12" name="テキスト ボックス 11">
            <a:extLst>
              <a:ext uri="{FF2B5EF4-FFF2-40B4-BE49-F238E27FC236}">
                <a16:creationId xmlns:a16="http://schemas.microsoft.com/office/drawing/2014/main" id="{D1349640-B484-4C48-B48E-71A6127C53D0}"/>
              </a:ext>
            </a:extLst>
          </p:cNvPr>
          <p:cNvSpPr txBox="1"/>
          <p:nvPr/>
        </p:nvSpPr>
        <p:spPr>
          <a:xfrm>
            <a:off x="4018375" y="2398592"/>
            <a:ext cx="2277533" cy="646331"/>
          </a:xfrm>
          <a:prstGeom prst="rect">
            <a:avLst/>
          </a:prstGeom>
          <a:noFill/>
        </p:spPr>
        <p:txBody>
          <a:bodyPr wrap="square" rtlCol="0">
            <a:spAutoFit/>
          </a:bodyPr>
          <a:lstStyle/>
          <a:p>
            <a:pPr algn="ctr"/>
            <a:r>
              <a:rPr lang="ja-JP" altLang="en-US" i="1" dirty="0">
                <a:solidFill>
                  <a:srgbClr val="0070C0"/>
                </a:solidFill>
                <a:latin typeface="Times New Roman"/>
                <a:cs typeface="Times New Roman"/>
              </a:rPr>
              <a:t>悪玉キラー</a:t>
            </a:r>
            <a:r>
              <a:rPr lang="en-US" altLang="ja-JP" i="1" dirty="0">
                <a:solidFill>
                  <a:srgbClr val="0070C0"/>
                </a:solidFill>
                <a:latin typeface="Times New Roman"/>
                <a:cs typeface="Times New Roman"/>
              </a:rPr>
              <a:t>T</a:t>
            </a:r>
            <a:r>
              <a:rPr lang="ja-JP" altLang="en-US" i="1" dirty="0">
                <a:solidFill>
                  <a:srgbClr val="0070C0"/>
                </a:solidFill>
                <a:latin typeface="Times New Roman"/>
                <a:cs typeface="Times New Roman"/>
              </a:rPr>
              <a:t>細胞</a:t>
            </a:r>
            <a:r>
              <a:rPr lang="en-US" altLang="ja-JP" i="1" dirty="0">
                <a:solidFill>
                  <a:srgbClr val="0070C0"/>
                </a:solidFill>
                <a:latin typeface="Times New Roman"/>
                <a:cs typeface="Times New Roman"/>
              </a:rPr>
              <a:t> &lt;  0.81</a:t>
            </a:r>
            <a:endParaRPr kumimoji="1" lang="ja-JP" altLang="en-US" i="1" dirty="0">
              <a:solidFill>
                <a:srgbClr val="0070C0"/>
              </a:solidFill>
              <a:latin typeface="Times New Roman"/>
              <a:cs typeface="Times New Roman"/>
            </a:endParaRPr>
          </a:p>
        </p:txBody>
      </p:sp>
      <p:sp>
        <p:nvSpPr>
          <p:cNvPr id="13" name="テキスト ボックス 12">
            <a:extLst>
              <a:ext uri="{FF2B5EF4-FFF2-40B4-BE49-F238E27FC236}">
                <a16:creationId xmlns:a16="http://schemas.microsoft.com/office/drawing/2014/main" id="{D1349640-B484-4C48-B48E-71A6127C53D0}"/>
              </a:ext>
            </a:extLst>
          </p:cNvPr>
          <p:cNvSpPr txBox="1"/>
          <p:nvPr/>
        </p:nvSpPr>
        <p:spPr>
          <a:xfrm>
            <a:off x="2862675" y="4565798"/>
            <a:ext cx="2277533" cy="584776"/>
          </a:xfrm>
          <a:prstGeom prst="rect">
            <a:avLst/>
          </a:prstGeom>
          <a:noFill/>
        </p:spPr>
        <p:txBody>
          <a:bodyPr wrap="square" rtlCol="0">
            <a:spAutoFit/>
          </a:bodyPr>
          <a:lstStyle/>
          <a:p>
            <a:pPr algn="ctr"/>
            <a:r>
              <a:rPr lang="ja-JP" altLang="en-US" sz="1600" i="1" dirty="0">
                <a:solidFill>
                  <a:schemeClr val="accent2"/>
                </a:solidFill>
                <a:latin typeface="Times New Roman"/>
                <a:cs typeface="Times New Roman"/>
              </a:rPr>
              <a:t>悪玉キラー</a:t>
            </a:r>
            <a:r>
              <a:rPr lang="en-US" altLang="ja-JP" sz="1600" i="1" dirty="0">
                <a:solidFill>
                  <a:schemeClr val="accent2"/>
                </a:solidFill>
                <a:latin typeface="Times New Roman"/>
                <a:cs typeface="Times New Roman"/>
              </a:rPr>
              <a:t>T</a:t>
            </a:r>
            <a:r>
              <a:rPr lang="ja-JP" altLang="en-US" sz="1600" i="1" dirty="0">
                <a:solidFill>
                  <a:schemeClr val="accent2"/>
                </a:solidFill>
                <a:latin typeface="Times New Roman"/>
                <a:cs typeface="Times New Roman"/>
              </a:rPr>
              <a:t>細胞</a:t>
            </a:r>
            <a:r>
              <a:rPr lang="en-US" altLang="ja-JP" sz="1600" i="1" dirty="0">
                <a:solidFill>
                  <a:schemeClr val="accent2"/>
                </a:solidFill>
                <a:latin typeface="Times New Roman"/>
                <a:cs typeface="Times New Roman"/>
              </a:rPr>
              <a:t> </a:t>
            </a:r>
          </a:p>
          <a:p>
            <a:pPr algn="ctr"/>
            <a:r>
              <a:rPr lang="en-US" altLang="ja-JP" sz="1600" i="1" dirty="0">
                <a:solidFill>
                  <a:schemeClr val="accent2"/>
                </a:solidFill>
                <a:latin typeface="Times New Roman"/>
                <a:cs typeface="Times New Roman"/>
              </a:rPr>
              <a:t>&gt;  0.81</a:t>
            </a:r>
            <a:endParaRPr kumimoji="1" lang="ja-JP" altLang="en-US" sz="1600" i="1" dirty="0">
              <a:solidFill>
                <a:schemeClr val="accent2"/>
              </a:solidFill>
              <a:latin typeface="Times New Roman"/>
              <a:cs typeface="Times New Roman"/>
            </a:endParaRPr>
          </a:p>
        </p:txBody>
      </p:sp>
      <p:grpSp>
        <p:nvGrpSpPr>
          <p:cNvPr id="14" name="グループ化 13">
            <a:extLst>
              <a:ext uri="{FF2B5EF4-FFF2-40B4-BE49-F238E27FC236}">
                <a16:creationId xmlns:a16="http://schemas.microsoft.com/office/drawing/2014/main" id="{4BC0AF1B-D57D-0D45-929E-FABC2B8EA95F}"/>
              </a:ext>
            </a:extLst>
          </p:cNvPr>
          <p:cNvGrpSpPr/>
          <p:nvPr/>
        </p:nvGrpSpPr>
        <p:grpSpPr>
          <a:xfrm>
            <a:off x="5871747" y="6386922"/>
            <a:ext cx="3272253" cy="470220"/>
            <a:chOff x="2204639" y="5231194"/>
            <a:chExt cx="3272253" cy="470220"/>
          </a:xfrm>
        </p:grpSpPr>
        <p:pic>
          <p:nvPicPr>
            <p:cNvPr id="15" name="図 14" descr="グラフィック, 挿絵 が含まれている画像&#10;&#10;自動的に生成された説明">
              <a:extLst>
                <a:ext uri="{FF2B5EF4-FFF2-40B4-BE49-F238E27FC236}">
                  <a16:creationId xmlns:a16="http://schemas.microsoft.com/office/drawing/2014/main" id="{8C573A87-A03F-6246-A121-56FE07B7EC71}"/>
                </a:ext>
              </a:extLst>
            </p:cNvPr>
            <p:cNvPicPr>
              <a:picLocks noChangeAspect="1"/>
            </p:cNvPicPr>
            <p:nvPr/>
          </p:nvPicPr>
          <p:blipFill>
            <a:blip r:embed="rId3"/>
            <a:stretch>
              <a:fillRect/>
            </a:stretch>
          </p:blipFill>
          <p:spPr>
            <a:xfrm>
              <a:off x="2204639" y="5231194"/>
              <a:ext cx="437315" cy="470220"/>
            </a:xfrm>
            <a:prstGeom prst="rect">
              <a:avLst/>
            </a:prstGeom>
          </p:spPr>
        </p:pic>
        <p:sp>
          <p:nvSpPr>
            <p:cNvPr id="16" name="正方形/長方形 15">
              <a:extLst>
                <a:ext uri="{FF2B5EF4-FFF2-40B4-BE49-F238E27FC236}">
                  <a16:creationId xmlns:a16="http://schemas.microsoft.com/office/drawing/2014/main" id="{D50B4412-AA21-7846-AE28-1D48DD1E30D3}"/>
                </a:ext>
              </a:extLst>
            </p:cNvPr>
            <p:cNvSpPr/>
            <p:nvPr/>
          </p:nvSpPr>
          <p:spPr>
            <a:xfrm>
              <a:off x="2592769" y="5343738"/>
              <a:ext cx="2884123" cy="338554"/>
            </a:xfrm>
            <a:prstGeom prst="rect">
              <a:avLst/>
            </a:prstGeom>
          </p:spPr>
          <p:txBody>
            <a:bodyPr wrap="none">
              <a:spAutoFit/>
            </a:bodyPr>
            <a:lstStyle/>
            <a:p>
              <a:r>
                <a:rPr lang="ja-JP" altLang="en-US" sz="1600" i="1" dirty="0">
                  <a:latin typeface="Times New Roman"/>
                  <a:cs typeface="Times New Roman"/>
                </a:rPr>
                <a:t>くまもと免疫統合医療クリニック</a:t>
              </a:r>
              <a:endParaRPr lang="en-US" altLang="ja-JP" sz="1600" i="1" dirty="0">
                <a:latin typeface="Times New Roman"/>
                <a:cs typeface="Times New Roman"/>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160860" y="1015656"/>
            <a:ext cx="5785558" cy="461665"/>
          </a:xfrm>
          <a:prstGeom prst="rect">
            <a:avLst/>
          </a:prstGeom>
        </p:spPr>
        <p:txBody>
          <a:bodyPr wrap="none">
            <a:spAutoFit/>
          </a:bodyPr>
          <a:lstStyle/>
          <a:p>
            <a:r>
              <a:rPr lang="ja-JP" altLang="en-US" sz="2400" dirty="0"/>
              <a:t>水素ガスは、</a:t>
            </a:r>
            <a:r>
              <a:rPr lang="ja-JP" altLang="en-US" sz="2400" i="1" dirty="0">
                <a:solidFill>
                  <a:srgbClr val="C0504D"/>
                </a:solidFill>
              </a:rPr>
              <a:t>悪玉キラー</a:t>
            </a:r>
            <a:r>
              <a:rPr lang="en-US" altLang="ja-JP" sz="2400" i="1" dirty="0">
                <a:solidFill>
                  <a:srgbClr val="C0504D"/>
                </a:solidFill>
              </a:rPr>
              <a:t>T</a:t>
            </a:r>
            <a:r>
              <a:rPr lang="ja-JP" altLang="en-US" sz="2400" i="1" dirty="0">
                <a:solidFill>
                  <a:srgbClr val="C0504D"/>
                </a:solidFill>
              </a:rPr>
              <a:t>細胞</a:t>
            </a:r>
            <a:r>
              <a:rPr lang="ja-JP" altLang="en-US" sz="2400" dirty="0"/>
              <a:t>を回復させる</a:t>
            </a:r>
          </a:p>
        </p:txBody>
      </p:sp>
      <p:grpSp>
        <p:nvGrpSpPr>
          <p:cNvPr id="4" name="図形グループ 5"/>
          <p:cNvGrpSpPr/>
          <p:nvPr/>
        </p:nvGrpSpPr>
        <p:grpSpPr>
          <a:xfrm>
            <a:off x="1089738" y="2786326"/>
            <a:ext cx="2209007" cy="1861079"/>
            <a:chOff x="2368551" y="2590800"/>
            <a:chExt cx="2030412" cy="1702859"/>
          </a:xfrm>
        </p:grpSpPr>
        <p:grpSp>
          <p:nvGrpSpPr>
            <p:cNvPr id="6" name="図形グループ 49"/>
            <p:cNvGrpSpPr/>
            <p:nvPr/>
          </p:nvGrpSpPr>
          <p:grpSpPr>
            <a:xfrm>
              <a:off x="2368551" y="2890838"/>
              <a:ext cx="2030412" cy="1402821"/>
              <a:chOff x="3983038" y="2937404"/>
              <a:chExt cx="2030412" cy="1402821"/>
            </a:xfrm>
          </p:grpSpPr>
          <p:sp>
            <p:nvSpPr>
              <p:cNvPr id="12" name="円/楕円 11"/>
              <p:cNvSpPr/>
              <p:nvPr/>
            </p:nvSpPr>
            <p:spPr>
              <a:xfrm>
                <a:off x="4398963" y="2937404"/>
                <a:ext cx="1212850" cy="1179513"/>
              </a:xfrm>
              <a:prstGeom prst="ellipse">
                <a:avLst/>
              </a:prstGeom>
              <a:solidFill>
                <a:schemeClr val="accent6">
                  <a:lumMod val="40000"/>
                  <a:lumOff val="60000"/>
                </a:schemeClr>
              </a:solidFill>
              <a:ln>
                <a:solidFill>
                  <a:srgbClr val="40315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3" name="フリーフォーム 12"/>
              <p:cNvSpPr/>
              <p:nvPr/>
            </p:nvSpPr>
            <p:spPr>
              <a:xfrm>
                <a:off x="5577417" y="3466571"/>
                <a:ext cx="436033" cy="309562"/>
              </a:xfrm>
              <a:custGeom>
                <a:avLst/>
                <a:gdLst>
                  <a:gd name="connsiteX0" fmla="*/ 34396 w 436033"/>
                  <a:gd name="connsiteY0" fmla="*/ 60325 h 309562"/>
                  <a:gd name="connsiteX1" fmla="*/ 78846 w 436033"/>
                  <a:gd name="connsiteY1" fmla="*/ 88900 h 309562"/>
                  <a:gd name="connsiteX2" fmla="*/ 123296 w 436033"/>
                  <a:gd name="connsiteY2" fmla="*/ 57150 h 309562"/>
                  <a:gd name="connsiteX3" fmla="*/ 158221 w 436033"/>
                  <a:gd name="connsiteY3" fmla="*/ 50800 h 309562"/>
                  <a:gd name="connsiteX4" fmla="*/ 202671 w 436033"/>
                  <a:gd name="connsiteY4" fmla="*/ 73025 h 309562"/>
                  <a:gd name="connsiteX5" fmla="*/ 221721 w 436033"/>
                  <a:gd name="connsiteY5" fmla="*/ 92075 h 309562"/>
                  <a:gd name="connsiteX6" fmla="*/ 228071 w 436033"/>
                  <a:gd name="connsiteY6" fmla="*/ 117475 h 309562"/>
                  <a:gd name="connsiteX7" fmla="*/ 234421 w 436033"/>
                  <a:gd name="connsiteY7" fmla="*/ 152400 h 309562"/>
                  <a:gd name="connsiteX8" fmla="*/ 228071 w 436033"/>
                  <a:gd name="connsiteY8" fmla="*/ 168275 h 309562"/>
                  <a:gd name="connsiteX9" fmla="*/ 224896 w 436033"/>
                  <a:gd name="connsiteY9" fmla="*/ 184150 h 309562"/>
                  <a:gd name="connsiteX10" fmla="*/ 237596 w 436033"/>
                  <a:gd name="connsiteY10" fmla="*/ 193675 h 309562"/>
                  <a:gd name="connsiteX11" fmla="*/ 259821 w 436033"/>
                  <a:gd name="connsiteY11" fmla="*/ 184150 h 309562"/>
                  <a:gd name="connsiteX12" fmla="*/ 282046 w 436033"/>
                  <a:gd name="connsiteY12" fmla="*/ 158750 h 309562"/>
                  <a:gd name="connsiteX13" fmla="*/ 307446 w 436033"/>
                  <a:gd name="connsiteY13" fmla="*/ 130175 h 309562"/>
                  <a:gd name="connsiteX14" fmla="*/ 301096 w 436033"/>
                  <a:gd name="connsiteY14" fmla="*/ 111125 h 309562"/>
                  <a:gd name="connsiteX15" fmla="*/ 294746 w 436033"/>
                  <a:gd name="connsiteY15" fmla="*/ 82550 h 309562"/>
                  <a:gd name="connsiteX16" fmla="*/ 297921 w 436033"/>
                  <a:gd name="connsiteY16" fmla="*/ 44450 h 309562"/>
                  <a:gd name="connsiteX17" fmla="*/ 326496 w 436033"/>
                  <a:gd name="connsiteY17" fmla="*/ 12700 h 309562"/>
                  <a:gd name="connsiteX18" fmla="*/ 364596 w 436033"/>
                  <a:gd name="connsiteY18" fmla="*/ 0 h 309562"/>
                  <a:gd name="connsiteX19" fmla="*/ 405871 w 436033"/>
                  <a:gd name="connsiteY19" fmla="*/ 12700 h 309562"/>
                  <a:gd name="connsiteX20" fmla="*/ 412221 w 436033"/>
                  <a:gd name="connsiteY20" fmla="*/ 31750 h 309562"/>
                  <a:gd name="connsiteX21" fmla="*/ 431271 w 436033"/>
                  <a:gd name="connsiteY21" fmla="*/ 57150 h 309562"/>
                  <a:gd name="connsiteX22" fmla="*/ 434446 w 436033"/>
                  <a:gd name="connsiteY22" fmla="*/ 82550 h 309562"/>
                  <a:gd name="connsiteX23" fmla="*/ 421746 w 436033"/>
                  <a:gd name="connsiteY23" fmla="*/ 111125 h 309562"/>
                  <a:gd name="connsiteX24" fmla="*/ 409046 w 436033"/>
                  <a:gd name="connsiteY24" fmla="*/ 136525 h 309562"/>
                  <a:gd name="connsiteX25" fmla="*/ 386821 w 436033"/>
                  <a:gd name="connsiteY25" fmla="*/ 149225 h 309562"/>
                  <a:gd name="connsiteX26" fmla="*/ 374121 w 436033"/>
                  <a:gd name="connsiteY26" fmla="*/ 165100 h 309562"/>
                  <a:gd name="connsiteX27" fmla="*/ 323321 w 436033"/>
                  <a:gd name="connsiteY27" fmla="*/ 247650 h 309562"/>
                  <a:gd name="connsiteX28" fmla="*/ 301096 w 436033"/>
                  <a:gd name="connsiteY28" fmla="*/ 276225 h 309562"/>
                  <a:gd name="connsiteX29" fmla="*/ 250296 w 436033"/>
                  <a:gd name="connsiteY29" fmla="*/ 307975 h 309562"/>
                  <a:gd name="connsiteX30" fmla="*/ 196321 w 436033"/>
                  <a:gd name="connsiteY30" fmla="*/ 266700 h 309562"/>
                  <a:gd name="connsiteX31" fmla="*/ 28046 w 436033"/>
                  <a:gd name="connsiteY31" fmla="*/ 177800 h 309562"/>
                  <a:gd name="connsiteX32" fmla="*/ 28046 w 436033"/>
                  <a:gd name="connsiteY32" fmla="*/ 161925 h 309562"/>
                  <a:gd name="connsiteX33" fmla="*/ 34396 w 436033"/>
                  <a:gd name="connsiteY33" fmla="*/ 60325 h 309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36033" h="309562">
                    <a:moveTo>
                      <a:pt x="34396" y="60325"/>
                    </a:moveTo>
                    <a:cubicBezTo>
                      <a:pt x="42863" y="48154"/>
                      <a:pt x="64029" y="89429"/>
                      <a:pt x="78846" y="88900"/>
                    </a:cubicBezTo>
                    <a:cubicBezTo>
                      <a:pt x="93663" y="88371"/>
                      <a:pt x="110067" y="63500"/>
                      <a:pt x="123296" y="57150"/>
                    </a:cubicBezTo>
                    <a:cubicBezTo>
                      <a:pt x="136525" y="50800"/>
                      <a:pt x="144992" y="48154"/>
                      <a:pt x="158221" y="50800"/>
                    </a:cubicBezTo>
                    <a:cubicBezTo>
                      <a:pt x="171450" y="53446"/>
                      <a:pt x="192088" y="66146"/>
                      <a:pt x="202671" y="73025"/>
                    </a:cubicBezTo>
                    <a:cubicBezTo>
                      <a:pt x="213254" y="79904"/>
                      <a:pt x="217488" y="84667"/>
                      <a:pt x="221721" y="92075"/>
                    </a:cubicBezTo>
                    <a:cubicBezTo>
                      <a:pt x="225954" y="99483"/>
                      <a:pt x="225954" y="107421"/>
                      <a:pt x="228071" y="117475"/>
                    </a:cubicBezTo>
                    <a:cubicBezTo>
                      <a:pt x="230188" y="127529"/>
                      <a:pt x="234421" y="143933"/>
                      <a:pt x="234421" y="152400"/>
                    </a:cubicBezTo>
                    <a:cubicBezTo>
                      <a:pt x="234421" y="160867"/>
                      <a:pt x="229658" y="162983"/>
                      <a:pt x="228071" y="168275"/>
                    </a:cubicBezTo>
                    <a:cubicBezTo>
                      <a:pt x="226484" y="173567"/>
                      <a:pt x="223309" y="179917"/>
                      <a:pt x="224896" y="184150"/>
                    </a:cubicBezTo>
                    <a:cubicBezTo>
                      <a:pt x="226483" y="188383"/>
                      <a:pt x="231775" y="193675"/>
                      <a:pt x="237596" y="193675"/>
                    </a:cubicBezTo>
                    <a:cubicBezTo>
                      <a:pt x="243417" y="193675"/>
                      <a:pt x="252413" y="189971"/>
                      <a:pt x="259821" y="184150"/>
                    </a:cubicBezTo>
                    <a:cubicBezTo>
                      <a:pt x="267229" y="178329"/>
                      <a:pt x="282046" y="158750"/>
                      <a:pt x="282046" y="158750"/>
                    </a:cubicBezTo>
                    <a:cubicBezTo>
                      <a:pt x="289984" y="149754"/>
                      <a:pt x="304271" y="138113"/>
                      <a:pt x="307446" y="130175"/>
                    </a:cubicBezTo>
                    <a:cubicBezTo>
                      <a:pt x="310621" y="122237"/>
                      <a:pt x="303213" y="119062"/>
                      <a:pt x="301096" y="111125"/>
                    </a:cubicBezTo>
                    <a:cubicBezTo>
                      <a:pt x="298979" y="103188"/>
                      <a:pt x="295275" y="93662"/>
                      <a:pt x="294746" y="82550"/>
                    </a:cubicBezTo>
                    <a:cubicBezTo>
                      <a:pt x="294217" y="71438"/>
                      <a:pt x="292629" y="56092"/>
                      <a:pt x="297921" y="44450"/>
                    </a:cubicBezTo>
                    <a:cubicBezTo>
                      <a:pt x="303213" y="32808"/>
                      <a:pt x="315384" y="20108"/>
                      <a:pt x="326496" y="12700"/>
                    </a:cubicBezTo>
                    <a:cubicBezTo>
                      <a:pt x="337609" y="5292"/>
                      <a:pt x="351367" y="0"/>
                      <a:pt x="364596" y="0"/>
                    </a:cubicBezTo>
                    <a:cubicBezTo>
                      <a:pt x="377825" y="0"/>
                      <a:pt x="397934" y="7408"/>
                      <a:pt x="405871" y="12700"/>
                    </a:cubicBezTo>
                    <a:cubicBezTo>
                      <a:pt x="413808" y="17992"/>
                      <a:pt x="407988" y="24342"/>
                      <a:pt x="412221" y="31750"/>
                    </a:cubicBezTo>
                    <a:cubicBezTo>
                      <a:pt x="416454" y="39158"/>
                      <a:pt x="427567" y="48683"/>
                      <a:pt x="431271" y="57150"/>
                    </a:cubicBezTo>
                    <a:cubicBezTo>
                      <a:pt x="434975" y="65617"/>
                      <a:pt x="436033" y="73554"/>
                      <a:pt x="434446" y="82550"/>
                    </a:cubicBezTo>
                    <a:cubicBezTo>
                      <a:pt x="432859" y="91546"/>
                      <a:pt x="425979" y="102129"/>
                      <a:pt x="421746" y="111125"/>
                    </a:cubicBezTo>
                    <a:cubicBezTo>
                      <a:pt x="417513" y="120121"/>
                      <a:pt x="414867" y="130175"/>
                      <a:pt x="409046" y="136525"/>
                    </a:cubicBezTo>
                    <a:cubicBezTo>
                      <a:pt x="403225" y="142875"/>
                      <a:pt x="392642" y="144463"/>
                      <a:pt x="386821" y="149225"/>
                    </a:cubicBezTo>
                    <a:cubicBezTo>
                      <a:pt x="381000" y="153987"/>
                      <a:pt x="384704" y="148696"/>
                      <a:pt x="374121" y="165100"/>
                    </a:cubicBezTo>
                    <a:cubicBezTo>
                      <a:pt x="363538" y="181504"/>
                      <a:pt x="335492" y="229129"/>
                      <a:pt x="323321" y="247650"/>
                    </a:cubicBezTo>
                    <a:cubicBezTo>
                      <a:pt x="311150" y="266171"/>
                      <a:pt x="313267" y="266171"/>
                      <a:pt x="301096" y="276225"/>
                    </a:cubicBezTo>
                    <a:cubicBezTo>
                      <a:pt x="288925" y="286279"/>
                      <a:pt x="267758" y="309562"/>
                      <a:pt x="250296" y="307975"/>
                    </a:cubicBezTo>
                    <a:cubicBezTo>
                      <a:pt x="232834" y="306388"/>
                      <a:pt x="233363" y="288396"/>
                      <a:pt x="196321" y="266700"/>
                    </a:cubicBezTo>
                    <a:cubicBezTo>
                      <a:pt x="159279" y="245004"/>
                      <a:pt x="56092" y="195263"/>
                      <a:pt x="28046" y="177800"/>
                    </a:cubicBezTo>
                    <a:cubicBezTo>
                      <a:pt x="0" y="160338"/>
                      <a:pt x="25929" y="183092"/>
                      <a:pt x="28046" y="161925"/>
                    </a:cubicBezTo>
                    <a:cubicBezTo>
                      <a:pt x="30163" y="140758"/>
                      <a:pt x="25929" y="72496"/>
                      <a:pt x="34396" y="60325"/>
                    </a:cubicBezTo>
                    <a:close/>
                  </a:path>
                </a:pathLst>
              </a:custGeom>
              <a:solidFill>
                <a:schemeClr val="accent2">
                  <a:lumMod val="50000"/>
                </a:schemeClr>
              </a:solidFill>
              <a:ln>
                <a:solidFill>
                  <a:schemeClr val="accent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4" name="フリーフォーム 13"/>
              <p:cNvSpPr/>
              <p:nvPr/>
            </p:nvSpPr>
            <p:spPr>
              <a:xfrm>
                <a:off x="3983038" y="3457575"/>
                <a:ext cx="446087" cy="320675"/>
              </a:xfrm>
              <a:custGeom>
                <a:avLst/>
                <a:gdLst>
                  <a:gd name="connsiteX0" fmla="*/ 415925 w 446087"/>
                  <a:gd name="connsiteY0" fmla="*/ 56621 h 320675"/>
                  <a:gd name="connsiteX1" fmla="*/ 365125 w 446087"/>
                  <a:gd name="connsiteY1" fmla="*/ 88371 h 320675"/>
                  <a:gd name="connsiteX2" fmla="*/ 355600 w 446087"/>
                  <a:gd name="connsiteY2" fmla="*/ 66146 h 320675"/>
                  <a:gd name="connsiteX3" fmla="*/ 323850 w 446087"/>
                  <a:gd name="connsiteY3" fmla="*/ 56621 h 320675"/>
                  <a:gd name="connsiteX4" fmla="*/ 279400 w 446087"/>
                  <a:gd name="connsiteY4" fmla="*/ 72496 h 320675"/>
                  <a:gd name="connsiteX5" fmla="*/ 238125 w 446087"/>
                  <a:gd name="connsiteY5" fmla="*/ 91546 h 320675"/>
                  <a:gd name="connsiteX6" fmla="*/ 219075 w 446087"/>
                  <a:gd name="connsiteY6" fmla="*/ 116946 h 320675"/>
                  <a:gd name="connsiteX7" fmla="*/ 222250 w 446087"/>
                  <a:gd name="connsiteY7" fmla="*/ 145521 h 320675"/>
                  <a:gd name="connsiteX8" fmla="*/ 215900 w 446087"/>
                  <a:gd name="connsiteY8" fmla="*/ 177271 h 320675"/>
                  <a:gd name="connsiteX9" fmla="*/ 209550 w 446087"/>
                  <a:gd name="connsiteY9" fmla="*/ 199496 h 320675"/>
                  <a:gd name="connsiteX10" fmla="*/ 206375 w 446087"/>
                  <a:gd name="connsiteY10" fmla="*/ 199496 h 320675"/>
                  <a:gd name="connsiteX11" fmla="*/ 187325 w 446087"/>
                  <a:gd name="connsiteY11" fmla="*/ 177271 h 320675"/>
                  <a:gd name="connsiteX12" fmla="*/ 161925 w 446087"/>
                  <a:gd name="connsiteY12" fmla="*/ 142346 h 320675"/>
                  <a:gd name="connsiteX13" fmla="*/ 146050 w 446087"/>
                  <a:gd name="connsiteY13" fmla="*/ 123296 h 320675"/>
                  <a:gd name="connsiteX14" fmla="*/ 165100 w 446087"/>
                  <a:gd name="connsiteY14" fmla="*/ 91546 h 320675"/>
                  <a:gd name="connsiteX15" fmla="*/ 168275 w 446087"/>
                  <a:gd name="connsiteY15" fmla="*/ 56621 h 320675"/>
                  <a:gd name="connsiteX16" fmla="*/ 139700 w 446087"/>
                  <a:gd name="connsiteY16" fmla="*/ 24871 h 320675"/>
                  <a:gd name="connsiteX17" fmla="*/ 114300 w 446087"/>
                  <a:gd name="connsiteY17" fmla="*/ 2646 h 320675"/>
                  <a:gd name="connsiteX18" fmla="*/ 76200 w 446087"/>
                  <a:gd name="connsiteY18" fmla="*/ 8996 h 320675"/>
                  <a:gd name="connsiteX19" fmla="*/ 41275 w 446087"/>
                  <a:gd name="connsiteY19" fmla="*/ 24871 h 320675"/>
                  <a:gd name="connsiteX20" fmla="*/ 22225 w 446087"/>
                  <a:gd name="connsiteY20" fmla="*/ 53446 h 320675"/>
                  <a:gd name="connsiteX21" fmla="*/ 0 w 446087"/>
                  <a:gd name="connsiteY21" fmla="*/ 97896 h 320675"/>
                  <a:gd name="connsiteX22" fmla="*/ 22225 w 446087"/>
                  <a:gd name="connsiteY22" fmla="*/ 139171 h 320675"/>
                  <a:gd name="connsiteX23" fmla="*/ 73025 w 446087"/>
                  <a:gd name="connsiteY23" fmla="*/ 164571 h 320675"/>
                  <a:gd name="connsiteX24" fmla="*/ 114300 w 446087"/>
                  <a:gd name="connsiteY24" fmla="*/ 231246 h 320675"/>
                  <a:gd name="connsiteX25" fmla="*/ 155575 w 446087"/>
                  <a:gd name="connsiteY25" fmla="*/ 291571 h 320675"/>
                  <a:gd name="connsiteX26" fmla="*/ 177800 w 446087"/>
                  <a:gd name="connsiteY26" fmla="*/ 307446 h 320675"/>
                  <a:gd name="connsiteX27" fmla="*/ 215900 w 446087"/>
                  <a:gd name="connsiteY27" fmla="*/ 301096 h 320675"/>
                  <a:gd name="connsiteX28" fmla="*/ 412750 w 446087"/>
                  <a:gd name="connsiteY28" fmla="*/ 189971 h 320675"/>
                  <a:gd name="connsiteX29" fmla="*/ 415925 w 446087"/>
                  <a:gd name="connsiteY29" fmla="*/ 174096 h 320675"/>
                  <a:gd name="connsiteX30" fmla="*/ 415925 w 446087"/>
                  <a:gd name="connsiteY30" fmla="*/ 56621 h 320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46087" h="320675">
                    <a:moveTo>
                      <a:pt x="415925" y="56621"/>
                    </a:moveTo>
                    <a:cubicBezTo>
                      <a:pt x="407458" y="42333"/>
                      <a:pt x="375179" y="86784"/>
                      <a:pt x="365125" y="88371"/>
                    </a:cubicBezTo>
                    <a:cubicBezTo>
                      <a:pt x="355071" y="89958"/>
                      <a:pt x="362479" y="71438"/>
                      <a:pt x="355600" y="66146"/>
                    </a:cubicBezTo>
                    <a:cubicBezTo>
                      <a:pt x="348721" y="60854"/>
                      <a:pt x="336550" y="55563"/>
                      <a:pt x="323850" y="56621"/>
                    </a:cubicBezTo>
                    <a:cubicBezTo>
                      <a:pt x="311150" y="57679"/>
                      <a:pt x="293687" y="66675"/>
                      <a:pt x="279400" y="72496"/>
                    </a:cubicBezTo>
                    <a:cubicBezTo>
                      <a:pt x="265113" y="78317"/>
                      <a:pt x="248179" y="84138"/>
                      <a:pt x="238125" y="91546"/>
                    </a:cubicBezTo>
                    <a:cubicBezTo>
                      <a:pt x="228071" y="98954"/>
                      <a:pt x="221721" y="107950"/>
                      <a:pt x="219075" y="116946"/>
                    </a:cubicBezTo>
                    <a:cubicBezTo>
                      <a:pt x="216429" y="125942"/>
                      <a:pt x="222779" y="135467"/>
                      <a:pt x="222250" y="145521"/>
                    </a:cubicBezTo>
                    <a:cubicBezTo>
                      <a:pt x="221721" y="155575"/>
                      <a:pt x="218017" y="168275"/>
                      <a:pt x="215900" y="177271"/>
                    </a:cubicBezTo>
                    <a:cubicBezTo>
                      <a:pt x="213783" y="186267"/>
                      <a:pt x="211137" y="195792"/>
                      <a:pt x="209550" y="199496"/>
                    </a:cubicBezTo>
                    <a:cubicBezTo>
                      <a:pt x="207963" y="203200"/>
                      <a:pt x="210079" y="203200"/>
                      <a:pt x="206375" y="199496"/>
                    </a:cubicBezTo>
                    <a:cubicBezTo>
                      <a:pt x="202671" y="195792"/>
                      <a:pt x="194733" y="186796"/>
                      <a:pt x="187325" y="177271"/>
                    </a:cubicBezTo>
                    <a:cubicBezTo>
                      <a:pt x="179917" y="167746"/>
                      <a:pt x="168804" y="151342"/>
                      <a:pt x="161925" y="142346"/>
                    </a:cubicBezTo>
                    <a:cubicBezTo>
                      <a:pt x="155046" y="133350"/>
                      <a:pt x="145521" y="131763"/>
                      <a:pt x="146050" y="123296"/>
                    </a:cubicBezTo>
                    <a:cubicBezTo>
                      <a:pt x="146579" y="114829"/>
                      <a:pt x="161396" y="102658"/>
                      <a:pt x="165100" y="91546"/>
                    </a:cubicBezTo>
                    <a:cubicBezTo>
                      <a:pt x="168804" y="80434"/>
                      <a:pt x="172508" y="67734"/>
                      <a:pt x="168275" y="56621"/>
                    </a:cubicBezTo>
                    <a:cubicBezTo>
                      <a:pt x="164042" y="45509"/>
                      <a:pt x="148696" y="33867"/>
                      <a:pt x="139700" y="24871"/>
                    </a:cubicBezTo>
                    <a:cubicBezTo>
                      <a:pt x="130704" y="15875"/>
                      <a:pt x="124883" y="5292"/>
                      <a:pt x="114300" y="2646"/>
                    </a:cubicBezTo>
                    <a:cubicBezTo>
                      <a:pt x="103717" y="0"/>
                      <a:pt x="88371" y="5292"/>
                      <a:pt x="76200" y="8996"/>
                    </a:cubicBezTo>
                    <a:cubicBezTo>
                      <a:pt x="64029" y="12700"/>
                      <a:pt x="50271" y="17463"/>
                      <a:pt x="41275" y="24871"/>
                    </a:cubicBezTo>
                    <a:cubicBezTo>
                      <a:pt x="32279" y="32279"/>
                      <a:pt x="29104" y="41275"/>
                      <a:pt x="22225" y="53446"/>
                    </a:cubicBezTo>
                    <a:cubicBezTo>
                      <a:pt x="15346" y="65617"/>
                      <a:pt x="0" y="83609"/>
                      <a:pt x="0" y="97896"/>
                    </a:cubicBezTo>
                    <a:cubicBezTo>
                      <a:pt x="0" y="112183"/>
                      <a:pt x="10054" y="128058"/>
                      <a:pt x="22225" y="139171"/>
                    </a:cubicBezTo>
                    <a:cubicBezTo>
                      <a:pt x="34396" y="150284"/>
                      <a:pt x="57679" y="149225"/>
                      <a:pt x="73025" y="164571"/>
                    </a:cubicBezTo>
                    <a:cubicBezTo>
                      <a:pt x="88371" y="179917"/>
                      <a:pt x="100542" y="210079"/>
                      <a:pt x="114300" y="231246"/>
                    </a:cubicBezTo>
                    <a:cubicBezTo>
                      <a:pt x="128058" y="252413"/>
                      <a:pt x="144992" y="278871"/>
                      <a:pt x="155575" y="291571"/>
                    </a:cubicBezTo>
                    <a:cubicBezTo>
                      <a:pt x="166158" y="304271"/>
                      <a:pt x="167746" y="305859"/>
                      <a:pt x="177800" y="307446"/>
                    </a:cubicBezTo>
                    <a:cubicBezTo>
                      <a:pt x="187854" y="309033"/>
                      <a:pt x="176742" y="320675"/>
                      <a:pt x="215900" y="301096"/>
                    </a:cubicBezTo>
                    <a:cubicBezTo>
                      <a:pt x="255058" y="281517"/>
                      <a:pt x="379413" y="211138"/>
                      <a:pt x="412750" y="189971"/>
                    </a:cubicBezTo>
                    <a:cubicBezTo>
                      <a:pt x="446087" y="168804"/>
                      <a:pt x="415925" y="194204"/>
                      <a:pt x="415925" y="174096"/>
                    </a:cubicBezTo>
                    <a:cubicBezTo>
                      <a:pt x="415925" y="153988"/>
                      <a:pt x="424392" y="70909"/>
                      <a:pt x="415925" y="56621"/>
                    </a:cubicBezTo>
                    <a:close/>
                  </a:path>
                </a:pathLst>
              </a:custGeom>
              <a:solidFill>
                <a:srgbClr val="632523"/>
              </a:solidFill>
              <a:ln>
                <a:solidFill>
                  <a:srgbClr val="63252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5" name="フリーフォーム 14"/>
              <p:cNvSpPr/>
              <p:nvPr/>
            </p:nvSpPr>
            <p:spPr>
              <a:xfrm>
                <a:off x="4452409" y="3989917"/>
                <a:ext cx="313267" cy="350308"/>
              </a:xfrm>
              <a:custGeom>
                <a:avLst/>
                <a:gdLst>
                  <a:gd name="connsiteX0" fmla="*/ 206904 w 313267"/>
                  <a:gd name="connsiteY0" fmla="*/ 19579 h 350308"/>
                  <a:gd name="connsiteX1" fmla="*/ 178329 w 313267"/>
                  <a:gd name="connsiteY1" fmla="*/ 203729 h 350308"/>
                  <a:gd name="connsiteX2" fmla="*/ 175154 w 313267"/>
                  <a:gd name="connsiteY2" fmla="*/ 213254 h 350308"/>
                  <a:gd name="connsiteX3" fmla="*/ 130704 w 313267"/>
                  <a:gd name="connsiteY3" fmla="*/ 210079 h 350308"/>
                  <a:gd name="connsiteX4" fmla="*/ 89429 w 313267"/>
                  <a:gd name="connsiteY4" fmla="*/ 219604 h 350308"/>
                  <a:gd name="connsiteX5" fmla="*/ 41804 w 313267"/>
                  <a:gd name="connsiteY5" fmla="*/ 241829 h 350308"/>
                  <a:gd name="connsiteX6" fmla="*/ 6879 w 313267"/>
                  <a:gd name="connsiteY6" fmla="*/ 273579 h 350308"/>
                  <a:gd name="connsiteX7" fmla="*/ 3704 w 313267"/>
                  <a:gd name="connsiteY7" fmla="*/ 302154 h 350308"/>
                  <a:gd name="connsiteX8" fmla="*/ 29104 w 313267"/>
                  <a:gd name="connsiteY8" fmla="*/ 324379 h 350308"/>
                  <a:gd name="connsiteX9" fmla="*/ 67204 w 313267"/>
                  <a:gd name="connsiteY9" fmla="*/ 340254 h 350308"/>
                  <a:gd name="connsiteX10" fmla="*/ 124354 w 313267"/>
                  <a:gd name="connsiteY10" fmla="*/ 349779 h 350308"/>
                  <a:gd name="connsiteX11" fmla="*/ 206904 w 313267"/>
                  <a:gd name="connsiteY11" fmla="*/ 337079 h 350308"/>
                  <a:gd name="connsiteX12" fmla="*/ 248179 w 313267"/>
                  <a:gd name="connsiteY12" fmla="*/ 324379 h 350308"/>
                  <a:gd name="connsiteX13" fmla="*/ 267229 w 313267"/>
                  <a:gd name="connsiteY13" fmla="*/ 267229 h 350308"/>
                  <a:gd name="connsiteX14" fmla="*/ 279929 w 313267"/>
                  <a:gd name="connsiteY14" fmla="*/ 229129 h 350308"/>
                  <a:gd name="connsiteX15" fmla="*/ 276754 w 313267"/>
                  <a:gd name="connsiteY15" fmla="*/ 213254 h 350308"/>
                  <a:gd name="connsiteX16" fmla="*/ 302154 w 313267"/>
                  <a:gd name="connsiteY16" fmla="*/ 86254 h 350308"/>
                  <a:gd name="connsiteX17" fmla="*/ 206904 w 313267"/>
                  <a:gd name="connsiteY17" fmla="*/ 19579 h 350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13267" h="350308">
                    <a:moveTo>
                      <a:pt x="206904" y="19579"/>
                    </a:moveTo>
                    <a:cubicBezTo>
                      <a:pt x="186267" y="39158"/>
                      <a:pt x="183621" y="171450"/>
                      <a:pt x="178329" y="203729"/>
                    </a:cubicBezTo>
                    <a:cubicBezTo>
                      <a:pt x="173037" y="236008"/>
                      <a:pt x="183091" y="212196"/>
                      <a:pt x="175154" y="213254"/>
                    </a:cubicBezTo>
                    <a:cubicBezTo>
                      <a:pt x="167217" y="214312"/>
                      <a:pt x="144991" y="209021"/>
                      <a:pt x="130704" y="210079"/>
                    </a:cubicBezTo>
                    <a:cubicBezTo>
                      <a:pt x="116417" y="211137"/>
                      <a:pt x="104246" y="214312"/>
                      <a:pt x="89429" y="219604"/>
                    </a:cubicBezTo>
                    <a:cubicBezTo>
                      <a:pt x="74612" y="224896"/>
                      <a:pt x="55562" y="232833"/>
                      <a:pt x="41804" y="241829"/>
                    </a:cubicBezTo>
                    <a:cubicBezTo>
                      <a:pt x="28046" y="250825"/>
                      <a:pt x="13229" y="263525"/>
                      <a:pt x="6879" y="273579"/>
                    </a:cubicBezTo>
                    <a:cubicBezTo>
                      <a:pt x="529" y="283633"/>
                      <a:pt x="0" y="293687"/>
                      <a:pt x="3704" y="302154"/>
                    </a:cubicBezTo>
                    <a:cubicBezTo>
                      <a:pt x="7408" y="310621"/>
                      <a:pt x="18521" y="318029"/>
                      <a:pt x="29104" y="324379"/>
                    </a:cubicBezTo>
                    <a:cubicBezTo>
                      <a:pt x="39687" y="330729"/>
                      <a:pt x="51329" y="336021"/>
                      <a:pt x="67204" y="340254"/>
                    </a:cubicBezTo>
                    <a:cubicBezTo>
                      <a:pt x="83079" y="344487"/>
                      <a:pt x="101071" y="350308"/>
                      <a:pt x="124354" y="349779"/>
                    </a:cubicBezTo>
                    <a:cubicBezTo>
                      <a:pt x="147637" y="349250"/>
                      <a:pt x="186267" y="341312"/>
                      <a:pt x="206904" y="337079"/>
                    </a:cubicBezTo>
                    <a:cubicBezTo>
                      <a:pt x="227541" y="332846"/>
                      <a:pt x="238125" y="336021"/>
                      <a:pt x="248179" y="324379"/>
                    </a:cubicBezTo>
                    <a:cubicBezTo>
                      <a:pt x="258233" y="312737"/>
                      <a:pt x="267229" y="267229"/>
                      <a:pt x="267229" y="267229"/>
                    </a:cubicBezTo>
                    <a:cubicBezTo>
                      <a:pt x="272521" y="251354"/>
                      <a:pt x="278342" y="238125"/>
                      <a:pt x="279929" y="229129"/>
                    </a:cubicBezTo>
                    <a:cubicBezTo>
                      <a:pt x="281516" y="220133"/>
                      <a:pt x="273050" y="237067"/>
                      <a:pt x="276754" y="213254"/>
                    </a:cubicBezTo>
                    <a:cubicBezTo>
                      <a:pt x="280458" y="189442"/>
                      <a:pt x="313267" y="116946"/>
                      <a:pt x="302154" y="86254"/>
                    </a:cubicBezTo>
                    <a:cubicBezTo>
                      <a:pt x="291042" y="55562"/>
                      <a:pt x="227541" y="0"/>
                      <a:pt x="206904" y="19579"/>
                    </a:cubicBezTo>
                    <a:close/>
                  </a:path>
                </a:pathLst>
              </a:custGeom>
              <a:solidFill>
                <a:srgbClr val="632523"/>
              </a:solidFill>
              <a:ln>
                <a:solidFill>
                  <a:srgbClr val="63252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6" name="フリーフォーム 15"/>
              <p:cNvSpPr/>
              <p:nvPr/>
            </p:nvSpPr>
            <p:spPr>
              <a:xfrm>
                <a:off x="5256213" y="4023254"/>
                <a:ext cx="315383" cy="316442"/>
              </a:xfrm>
              <a:custGeom>
                <a:avLst/>
                <a:gdLst>
                  <a:gd name="connsiteX0" fmla="*/ 95250 w 315383"/>
                  <a:gd name="connsiteY0" fmla="*/ 2117 h 316442"/>
                  <a:gd name="connsiteX1" fmla="*/ 117475 w 315383"/>
                  <a:gd name="connsiteY1" fmla="*/ 56092 h 316442"/>
                  <a:gd name="connsiteX2" fmla="*/ 123825 w 315383"/>
                  <a:gd name="connsiteY2" fmla="*/ 106892 h 316442"/>
                  <a:gd name="connsiteX3" fmla="*/ 120650 w 315383"/>
                  <a:gd name="connsiteY3" fmla="*/ 173567 h 316442"/>
                  <a:gd name="connsiteX4" fmla="*/ 139700 w 315383"/>
                  <a:gd name="connsiteY4" fmla="*/ 170392 h 316442"/>
                  <a:gd name="connsiteX5" fmla="*/ 190500 w 315383"/>
                  <a:gd name="connsiteY5" fmla="*/ 173567 h 316442"/>
                  <a:gd name="connsiteX6" fmla="*/ 250825 w 315383"/>
                  <a:gd name="connsiteY6" fmla="*/ 198967 h 316442"/>
                  <a:gd name="connsiteX7" fmla="*/ 285750 w 315383"/>
                  <a:gd name="connsiteY7" fmla="*/ 214842 h 316442"/>
                  <a:gd name="connsiteX8" fmla="*/ 314325 w 315383"/>
                  <a:gd name="connsiteY8" fmla="*/ 256117 h 316442"/>
                  <a:gd name="connsiteX9" fmla="*/ 279400 w 315383"/>
                  <a:gd name="connsiteY9" fmla="*/ 297392 h 316442"/>
                  <a:gd name="connsiteX10" fmla="*/ 231775 w 315383"/>
                  <a:gd name="connsiteY10" fmla="*/ 310092 h 316442"/>
                  <a:gd name="connsiteX11" fmla="*/ 130175 w 315383"/>
                  <a:gd name="connsiteY11" fmla="*/ 316442 h 316442"/>
                  <a:gd name="connsiteX12" fmla="*/ 76200 w 315383"/>
                  <a:gd name="connsiteY12" fmla="*/ 310092 h 316442"/>
                  <a:gd name="connsiteX13" fmla="*/ 41275 w 315383"/>
                  <a:gd name="connsiteY13" fmla="*/ 278342 h 316442"/>
                  <a:gd name="connsiteX14" fmla="*/ 41275 w 315383"/>
                  <a:gd name="connsiteY14" fmla="*/ 227542 h 316442"/>
                  <a:gd name="connsiteX15" fmla="*/ 47625 w 315383"/>
                  <a:gd name="connsiteY15" fmla="*/ 202142 h 316442"/>
                  <a:gd name="connsiteX16" fmla="*/ 9525 w 315383"/>
                  <a:gd name="connsiteY16" fmla="*/ 43392 h 316442"/>
                  <a:gd name="connsiteX17" fmla="*/ 95250 w 315383"/>
                  <a:gd name="connsiteY17" fmla="*/ 2117 h 316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15383" h="316442">
                    <a:moveTo>
                      <a:pt x="95250" y="2117"/>
                    </a:moveTo>
                    <a:cubicBezTo>
                      <a:pt x="113242" y="4234"/>
                      <a:pt x="112712" y="38629"/>
                      <a:pt x="117475" y="56092"/>
                    </a:cubicBezTo>
                    <a:cubicBezTo>
                      <a:pt x="122238" y="73555"/>
                      <a:pt x="123296" y="87313"/>
                      <a:pt x="123825" y="106892"/>
                    </a:cubicBezTo>
                    <a:cubicBezTo>
                      <a:pt x="124354" y="126471"/>
                      <a:pt x="118004" y="162984"/>
                      <a:pt x="120650" y="173567"/>
                    </a:cubicBezTo>
                    <a:cubicBezTo>
                      <a:pt x="123296" y="184150"/>
                      <a:pt x="128058" y="170392"/>
                      <a:pt x="139700" y="170392"/>
                    </a:cubicBezTo>
                    <a:cubicBezTo>
                      <a:pt x="151342" y="170392"/>
                      <a:pt x="171979" y="168804"/>
                      <a:pt x="190500" y="173567"/>
                    </a:cubicBezTo>
                    <a:cubicBezTo>
                      <a:pt x="209021" y="178330"/>
                      <a:pt x="234950" y="192088"/>
                      <a:pt x="250825" y="198967"/>
                    </a:cubicBezTo>
                    <a:cubicBezTo>
                      <a:pt x="266700" y="205846"/>
                      <a:pt x="275167" y="205317"/>
                      <a:pt x="285750" y="214842"/>
                    </a:cubicBezTo>
                    <a:cubicBezTo>
                      <a:pt x="296333" y="224367"/>
                      <a:pt x="315383" y="242359"/>
                      <a:pt x="314325" y="256117"/>
                    </a:cubicBezTo>
                    <a:cubicBezTo>
                      <a:pt x="313267" y="269875"/>
                      <a:pt x="293158" y="288396"/>
                      <a:pt x="279400" y="297392"/>
                    </a:cubicBezTo>
                    <a:cubicBezTo>
                      <a:pt x="265642" y="306388"/>
                      <a:pt x="256646" y="306917"/>
                      <a:pt x="231775" y="310092"/>
                    </a:cubicBezTo>
                    <a:cubicBezTo>
                      <a:pt x="206904" y="313267"/>
                      <a:pt x="156104" y="316442"/>
                      <a:pt x="130175" y="316442"/>
                    </a:cubicBezTo>
                    <a:cubicBezTo>
                      <a:pt x="104246" y="316442"/>
                      <a:pt x="91017" y="316442"/>
                      <a:pt x="76200" y="310092"/>
                    </a:cubicBezTo>
                    <a:cubicBezTo>
                      <a:pt x="61383" y="303742"/>
                      <a:pt x="47096" y="292100"/>
                      <a:pt x="41275" y="278342"/>
                    </a:cubicBezTo>
                    <a:cubicBezTo>
                      <a:pt x="35454" y="264584"/>
                      <a:pt x="40217" y="240242"/>
                      <a:pt x="41275" y="227542"/>
                    </a:cubicBezTo>
                    <a:cubicBezTo>
                      <a:pt x="42333" y="214842"/>
                      <a:pt x="52917" y="232834"/>
                      <a:pt x="47625" y="202142"/>
                    </a:cubicBezTo>
                    <a:cubicBezTo>
                      <a:pt x="42333" y="171450"/>
                      <a:pt x="0" y="79375"/>
                      <a:pt x="9525" y="43392"/>
                    </a:cubicBezTo>
                    <a:cubicBezTo>
                      <a:pt x="19050" y="7409"/>
                      <a:pt x="77258" y="0"/>
                      <a:pt x="95250" y="2117"/>
                    </a:cubicBezTo>
                    <a:close/>
                  </a:path>
                </a:pathLst>
              </a:custGeom>
              <a:solidFill>
                <a:srgbClr val="632523"/>
              </a:solidFill>
              <a:ln>
                <a:solidFill>
                  <a:srgbClr val="63252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7" name="フリーフォーム 16"/>
              <p:cNvSpPr/>
              <p:nvPr/>
            </p:nvSpPr>
            <p:spPr>
              <a:xfrm>
                <a:off x="4733925" y="3644370"/>
                <a:ext cx="509588" cy="263525"/>
              </a:xfrm>
              <a:custGeom>
                <a:avLst/>
                <a:gdLst>
                  <a:gd name="connsiteX0" fmla="*/ 0 w 509588"/>
                  <a:gd name="connsiteY0" fmla="*/ 3175 h 263525"/>
                  <a:gd name="connsiteX1" fmla="*/ 165100 w 509588"/>
                  <a:gd name="connsiteY1" fmla="*/ 3175 h 263525"/>
                  <a:gd name="connsiteX2" fmla="*/ 374650 w 509588"/>
                  <a:gd name="connsiteY2" fmla="*/ 0 h 263525"/>
                  <a:gd name="connsiteX3" fmla="*/ 469900 w 509588"/>
                  <a:gd name="connsiteY3" fmla="*/ 3175 h 263525"/>
                  <a:gd name="connsiteX4" fmla="*/ 504825 w 509588"/>
                  <a:gd name="connsiteY4" fmla="*/ 12700 h 263525"/>
                  <a:gd name="connsiteX5" fmla="*/ 498475 w 509588"/>
                  <a:gd name="connsiteY5" fmla="*/ 53975 h 263525"/>
                  <a:gd name="connsiteX6" fmla="*/ 479425 w 509588"/>
                  <a:gd name="connsiteY6" fmla="*/ 98425 h 263525"/>
                  <a:gd name="connsiteX7" fmla="*/ 419100 w 509588"/>
                  <a:gd name="connsiteY7" fmla="*/ 180975 h 263525"/>
                  <a:gd name="connsiteX8" fmla="*/ 387350 w 509588"/>
                  <a:gd name="connsiteY8" fmla="*/ 206375 h 263525"/>
                  <a:gd name="connsiteX9" fmla="*/ 320675 w 509588"/>
                  <a:gd name="connsiteY9" fmla="*/ 247650 h 263525"/>
                  <a:gd name="connsiteX10" fmla="*/ 263525 w 509588"/>
                  <a:gd name="connsiteY10" fmla="*/ 257175 h 263525"/>
                  <a:gd name="connsiteX11" fmla="*/ 174625 w 509588"/>
                  <a:gd name="connsiteY11" fmla="*/ 257175 h 263525"/>
                  <a:gd name="connsiteX12" fmla="*/ 101600 w 509588"/>
                  <a:gd name="connsiteY12" fmla="*/ 219075 h 263525"/>
                  <a:gd name="connsiteX13" fmla="*/ 57150 w 509588"/>
                  <a:gd name="connsiteY13" fmla="*/ 168275 h 263525"/>
                  <a:gd name="connsiteX14" fmla="*/ 25400 w 509588"/>
                  <a:gd name="connsiteY14" fmla="*/ 114300 h 263525"/>
                  <a:gd name="connsiteX15" fmla="*/ 9525 w 509588"/>
                  <a:gd name="connsiteY15" fmla="*/ 57150 h 263525"/>
                  <a:gd name="connsiteX16" fmla="*/ 0 w 509588"/>
                  <a:gd name="connsiteY16" fmla="*/ 3175 h 263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09588" h="263525">
                    <a:moveTo>
                      <a:pt x="0" y="3175"/>
                    </a:moveTo>
                    <a:lnTo>
                      <a:pt x="165100" y="3175"/>
                    </a:lnTo>
                    <a:lnTo>
                      <a:pt x="374650" y="0"/>
                    </a:lnTo>
                    <a:cubicBezTo>
                      <a:pt x="425450" y="0"/>
                      <a:pt x="448204" y="1058"/>
                      <a:pt x="469900" y="3175"/>
                    </a:cubicBezTo>
                    <a:cubicBezTo>
                      <a:pt x="491596" y="5292"/>
                      <a:pt x="500062" y="4233"/>
                      <a:pt x="504825" y="12700"/>
                    </a:cubicBezTo>
                    <a:cubicBezTo>
                      <a:pt x="509588" y="21167"/>
                      <a:pt x="502708" y="39688"/>
                      <a:pt x="498475" y="53975"/>
                    </a:cubicBezTo>
                    <a:cubicBezTo>
                      <a:pt x="494242" y="68262"/>
                      <a:pt x="492654" y="77258"/>
                      <a:pt x="479425" y="98425"/>
                    </a:cubicBezTo>
                    <a:cubicBezTo>
                      <a:pt x="466196" y="119592"/>
                      <a:pt x="434446" y="162983"/>
                      <a:pt x="419100" y="180975"/>
                    </a:cubicBezTo>
                    <a:cubicBezTo>
                      <a:pt x="403754" y="198967"/>
                      <a:pt x="403754" y="195263"/>
                      <a:pt x="387350" y="206375"/>
                    </a:cubicBezTo>
                    <a:cubicBezTo>
                      <a:pt x="370946" y="217487"/>
                      <a:pt x="341313" y="239183"/>
                      <a:pt x="320675" y="247650"/>
                    </a:cubicBezTo>
                    <a:cubicBezTo>
                      <a:pt x="300037" y="256117"/>
                      <a:pt x="287867" y="255588"/>
                      <a:pt x="263525" y="257175"/>
                    </a:cubicBezTo>
                    <a:cubicBezTo>
                      <a:pt x="239183" y="258763"/>
                      <a:pt x="201612" y="263525"/>
                      <a:pt x="174625" y="257175"/>
                    </a:cubicBezTo>
                    <a:cubicBezTo>
                      <a:pt x="147638" y="250825"/>
                      <a:pt x="121179" y="233892"/>
                      <a:pt x="101600" y="219075"/>
                    </a:cubicBezTo>
                    <a:cubicBezTo>
                      <a:pt x="82021" y="204258"/>
                      <a:pt x="69850" y="185738"/>
                      <a:pt x="57150" y="168275"/>
                    </a:cubicBezTo>
                    <a:cubicBezTo>
                      <a:pt x="44450" y="150813"/>
                      <a:pt x="33337" y="132821"/>
                      <a:pt x="25400" y="114300"/>
                    </a:cubicBezTo>
                    <a:cubicBezTo>
                      <a:pt x="17463" y="95779"/>
                      <a:pt x="11112" y="75671"/>
                      <a:pt x="9525" y="57150"/>
                    </a:cubicBezTo>
                    <a:cubicBezTo>
                      <a:pt x="7938" y="38629"/>
                      <a:pt x="11906" y="20902"/>
                      <a:pt x="0" y="3175"/>
                    </a:cubicBezTo>
                    <a:close/>
                  </a:path>
                </a:pathLst>
              </a:custGeom>
              <a:solidFill>
                <a:schemeClr val="accent2">
                  <a:lumMod val="60000"/>
                  <a:lumOff val="40000"/>
                </a:schemeClr>
              </a:solidFill>
              <a:ln>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8" name="フリーフォーム 17"/>
              <p:cNvSpPr/>
              <p:nvPr/>
            </p:nvSpPr>
            <p:spPr>
              <a:xfrm>
                <a:off x="4622800" y="3385608"/>
                <a:ext cx="161925" cy="164041"/>
              </a:xfrm>
              <a:custGeom>
                <a:avLst/>
                <a:gdLst>
                  <a:gd name="connsiteX0" fmla="*/ 63500 w 161925"/>
                  <a:gd name="connsiteY0" fmla="*/ 4762 h 164041"/>
                  <a:gd name="connsiteX1" fmla="*/ 15875 w 161925"/>
                  <a:gd name="connsiteY1" fmla="*/ 42862 h 164041"/>
                  <a:gd name="connsiteX2" fmla="*/ 3175 w 161925"/>
                  <a:gd name="connsiteY2" fmla="*/ 100012 h 164041"/>
                  <a:gd name="connsiteX3" fmla="*/ 34925 w 161925"/>
                  <a:gd name="connsiteY3" fmla="*/ 157162 h 164041"/>
                  <a:gd name="connsiteX4" fmla="*/ 136525 w 161925"/>
                  <a:gd name="connsiteY4" fmla="*/ 141287 h 164041"/>
                  <a:gd name="connsiteX5" fmla="*/ 158750 w 161925"/>
                  <a:gd name="connsiteY5" fmla="*/ 96837 h 164041"/>
                  <a:gd name="connsiteX6" fmla="*/ 155575 w 161925"/>
                  <a:gd name="connsiteY6" fmla="*/ 46037 h 164041"/>
                  <a:gd name="connsiteX7" fmla="*/ 123825 w 161925"/>
                  <a:gd name="connsiteY7" fmla="*/ 14287 h 164041"/>
                  <a:gd name="connsiteX8" fmla="*/ 63500 w 161925"/>
                  <a:gd name="connsiteY8" fmla="*/ 4762 h 16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925" h="164041">
                    <a:moveTo>
                      <a:pt x="63500" y="4762"/>
                    </a:moveTo>
                    <a:cubicBezTo>
                      <a:pt x="45508" y="9525"/>
                      <a:pt x="25929" y="26987"/>
                      <a:pt x="15875" y="42862"/>
                    </a:cubicBezTo>
                    <a:cubicBezTo>
                      <a:pt x="5821" y="58737"/>
                      <a:pt x="0" y="80962"/>
                      <a:pt x="3175" y="100012"/>
                    </a:cubicBezTo>
                    <a:cubicBezTo>
                      <a:pt x="6350" y="119062"/>
                      <a:pt x="12700" y="150283"/>
                      <a:pt x="34925" y="157162"/>
                    </a:cubicBezTo>
                    <a:cubicBezTo>
                      <a:pt x="57150" y="164041"/>
                      <a:pt x="115887" y="151341"/>
                      <a:pt x="136525" y="141287"/>
                    </a:cubicBezTo>
                    <a:cubicBezTo>
                      <a:pt x="157163" y="131233"/>
                      <a:pt x="155575" y="112712"/>
                      <a:pt x="158750" y="96837"/>
                    </a:cubicBezTo>
                    <a:cubicBezTo>
                      <a:pt x="161925" y="80962"/>
                      <a:pt x="161396" y="59795"/>
                      <a:pt x="155575" y="46037"/>
                    </a:cubicBezTo>
                    <a:cubicBezTo>
                      <a:pt x="149754" y="32279"/>
                      <a:pt x="135996" y="21695"/>
                      <a:pt x="123825" y="14287"/>
                    </a:cubicBezTo>
                    <a:cubicBezTo>
                      <a:pt x="111654" y="6879"/>
                      <a:pt x="81492" y="0"/>
                      <a:pt x="63500" y="4762"/>
                    </a:cubicBezTo>
                    <a:close/>
                  </a:path>
                </a:pathLst>
              </a:custGeom>
              <a:solidFill>
                <a:srgbClr val="632523"/>
              </a:solidFill>
              <a:ln>
                <a:solidFill>
                  <a:srgbClr val="63252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9" name="フリーフォーム 18"/>
              <p:cNvSpPr/>
              <p:nvPr/>
            </p:nvSpPr>
            <p:spPr>
              <a:xfrm>
                <a:off x="5193242" y="3385078"/>
                <a:ext cx="150283" cy="166159"/>
              </a:xfrm>
              <a:custGeom>
                <a:avLst/>
                <a:gdLst>
                  <a:gd name="connsiteX0" fmla="*/ 45508 w 150283"/>
                  <a:gd name="connsiteY0" fmla="*/ 11642 h 166159"/>
                  <a:gd name="connsiteX1" fmla="*/ 4233 w 150283"/>
                  <a:gd name="connsiteY1" fmla="*/ 68792 h 166159"/>
                  <a:gd name="connsiteX2" fmla="*/ 20108 w 150283"/>
                  <a:gd name="connsiteY2" fmla="*/ 125942 h 166159"/>
                  <a:gd name="connsiteX3" fmla="*/ 58208 w 150283"/>
                  <a:gd name="connsiteY3" fmla="*/ 160867 h 166159"/>
                  <a:gd name="connsiteX4" fmla="*/ 102658 w 150283"/>
                  <a:gd name="connsiteY4" fmla="*/ 157692 h 166159"/>
                  <a:gd name="connsiteX5" fmla="*/ 137583 w 150283"/>
                  <a:gd name="connsiteY5" fmla="*/ 122767 h 166159"/>
                  <a:gd name="connsiteX6" fmla="*/ 150283 w 150283"/>
                  <a:gd name="connsiteY6" fmla="*/ 68792 h 166159"/>
                  <a:gd name="connsiteX7" fmla="*/ 137583 w 150283"/>
                  <a:gd name="connsiteY7" fmla="*/ 40217 h 166159"/>
                  <a:gd name="connsiteX8" fmla="*/ 115358 w 150283"/>
                  <a:gd name="connsiteY8" fmla="*/ 8467 h 166159"/>
                  <a:gd name="connsiteX9" fmla="*/ 45508 w 150283"/>
                  <a:gd name="connsiteY9" fmla="*/ 11642 h 166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0283" h="166159">
                    <a:moveTo>
                      <a:pt x="45508" y="11642"/>
                    </a:moveTo>
                    <a:cubicBezTo>
                      <a:pt x="26987" y="21696"/>
                      <a:pt x="8466" y="49742"/>
                      <a:pt x="4233" y="68792"/>
                    </a:cubicBezTo>
                    <a:cubicBezTo>
                      <a:pt x="0" y="87842"/>
                      <a:pt x="11112" y="110596"/>
                      <a:pt x="20108" y="125942"/>
                    </a:cubicBezTo>
                    <a:cubicBezTo>
                      <a:pt x="29104" y="141288"/>
                      <a:pt x="44450" y="155575"/>
                      <a:pt x="58208" y="160867"/>
                    </a:cubicBezTo>
                    <a:cubicBezTo>
                      <a:pt x="71966" y="166159"/>
                      <a:pt x="89429" y="164042"/>
                      <a:pt x="102658" y="157692"/>
                    </a:cubicBezTo>
                    <a:cubicBezTo>
                      <a:pt x="115887" y="151342"/>
                      <a:pt x="129646" y="137584"/>
                      <a:pt x="137583" y="122767"/>
                    </a:cubicBezTo>
                    <a:cubicBezTo>
                      <a:pt x="145521" y="107950"/>
                      <a:pt x="150283" y="82550"/>
                      <a:pt x="150283" y="68792"/>
                    </a:cubicBezTo>
                    <a:cubicBezTo>
                      <a:pt x="150283" y="55034"/>
                      <a:pt x="143404" y="50271"/>
                      <a:pt x="137583" y="40217"/>
                    </a:cubicBezTo>
                    <a:cubicBezTo>
                      <a:pt x="131762" y="30163"/>
                      <a:pt x="123296" y="16934"/>
                      <a:pt x="115358" y="8467"/>
                    </a:cubicBezTo>
                    <a:cubicBezTo>
                      <a:pt x="107421" y="0"/>
                      <a:pt x="64029" y="1588"/>
                      <a:pt x="45508" y="11642"/>
                    </a:cubicBezTo>
                    <a:close/>
                  </a:path>
                </a:pathLst>
              </a:custGeom>
              <a:solidFill>
                <a:srgbClr val="632523"/>
              </a:solidFill>
              <a:ln>
                <a:solidFill>
                  <a:srgbClr val="63252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0" name="フリーフォーム 19"/>
              <p:cNvSpPr/>
              <p:nvPr/>
            </p:nvSpPr>
            <p:spPr>
              <a:xfrm>
                <a:off x="5130800" y="3234266"/>
                <a:ext cx="150813" cy="108479"/>
              </a:xfrm>
              <a:custGeom>
                <a:avLst/>
                <a:gdLst>
                  <a:gd name="connsiteX0" fmla="*/ 0 w 150813"/>
                  <a:gd name="connsiteY0" fmla="*/ 86254 h 108479"/>
                  <a:gd name="connsiteX1" fmla="*/ 34925 w 150813"/>
                  <a:gd name="connsiteY1" fmla="*/ 48154 h 108479"/>
                  <a:gd name="connsiteX2" fmla="*/ 63500 w 150813"/>
                  <a:gd name="connsiteY2" fmla="*/ 22754 h 108479"/>
                  <a:gd name="connsiteX3" fmla="*/ 95250 w 150813"/>
                  <a:gd name="connsiteY3" fmla="*/ 6879 h 108479"/>
                  <a:gd name="connsiteX4" fmla="*/ 120650 w 150813"/>
                  <a:gd name="connsiteY4" fmla="*/ 3704 h 108479"/>
                  <a:gd name="connsiteX5" fmla="*/ 146050 w 150813"/>
                  <a:gd name="connsiteY5" fmla="*/ 29104 h 108479"/>
                  <a:gd name="connsiteX6" fmla="*/ 149225 w 150813"/>
                  <a:gd name="connsiteY6" fmla="*/ 54504 h 108479"/>
                  <a:gd name="connsiteX7" fmla="*/ 136525 w 150813"/>
                  <a:gd name="connsiteY7" fmla="*/ 70379 h 108479"/>
                  <a:gd name="connsiteX8" fmla="*/ 101600 w 150813"/>
                  <a:gd name="connsiteY8" fmla="*/ 89429 h 108479"/>
                  <a:gd name="connsiteX9" fmla="*/ 60325 w 150813"/>
                  <a:gd name="connsiteY9" fmla="*/ 108479 h 108479"/>
                  <a:gd name="connsiteX10" fmla="*/ 0 w 150813"/>
                  <a:gd name="connsiteY10" fmla="*/ 86254 h 108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0813" h="108479">
                    <a:moveTo>
                      <a:pt x="0" y="86254"/>
                    </a:moveTo>
                    <a:cubicBezTo>
                      <a:pt x="12171" y="72495"/>
                      <a:pt x="24342" y="58737"/>
                      <a:pt x="34925" y="48154"/>
                    </a:cubicBezTo>
                    <a:cubicBezTo>
                      <a:pt x="45508" y="37571"/>
                      <a:pt x="53446" y="29633"/>
                      <a:pt x="63500" y="22754"/>
                    </a:cubicBezTo>
                    <a:cubicBezTo>
                      <a:pt x="73554" y="15875"/>
                      <a:pt x="85725" y="10054"/>
                      <a:pt x="95250" y="6879"/>
                    </a:cubicBezTo>
                    <a:cubicBezTo>
                      <a:pt x="104775" y="3704"/>
                      <a:pt x="112183" y="0"/>
                      <a:pt x="120650" y="3704"/>
                    </a:cubicBezTo>
                    <a:cubicBezTo>
                      <a:pt x="129117" y="7408"/>
                      <a:pt x="141287" y="20637"/>
                      <a:pt x="146050" y="29104"/>
                    </a:cubicBezTo>
                    <a:cubicBezTo>
                      <a:pt x="150813" y="37571"/>
                      <a:pt x="150812" y="47625"/>
                      <a:pt x="149225" y="54504"/>
                    </a:cubicBezTo>
                    <a:cubicBezTo>
                      <a:pt x="147638" y="61383"/>
                      <a:pt x="144462" y="64558"/>
                      <a:pt x="136525" y="70379"/>
                    </a:cubicBezTo>
                    <a:cubicBezTo>
                      <a:pt x="128588" y="76200"/>
                      <a:pt x="114300" y="83079"/>
                      <a:pt x="101600" y="89429"/>
                    </a:cubicBezTo>
                    <a:cubicBezTo>
                      <a:pt x="88900" y="95779"/>
                      <a:pt x="60325" y="108479"/>
                      <a:pt x="60325" y="108479"/>
                    </a:cubicBezTo>
                    <a:lnTo>
                      <a:pt x="0" y="86254"/>
                    </a:lnTo>
                    <a:close/>
                  </a:path>
                </a:pathLst>
              </a:custGeom>
              <a:solidFill>
                <a:srgbClr val="632523"/>
              </a:solidFill>
              <a:ln>
                <a:solidFill>
                  <a:srgbClr val="63252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1" name="フリーフォーム 20"/>
              <p:cNvSpPr/>
              <p:nvPr/>
            </p:nvSpPr>
            <p:spPr>
              <a:xfrm>
                <a:off x="4679421" y="3230562"/>
                <a:ext cx="162454" cy="126471"/>
              </a:xfrm>
              <a:custGeom>
                <a:avLst/>
                <a:gdLst>
                  <a:gd name="connsiteX0" fmla="*/ 54504 w 162454"/>
                  <a:gd name="connsiteY0" fmla="*/ 1058 h 126471"/>
                  <a:gd name="connsiteX1" fmla="*/ 95779 w 162454"/>
                  <a:gd name="connsiteY1" fmla="*/ 32808 h 126471"/>
                  <a:gd name="connsiteX2" fmla="*/ 137054 w 162454"/>
                  <a:gd name="connsiteY2" fmla="*/ 61383 h 126471"/>
                  <a:gd name="connsiteX3" fmla="*/ 159279 w 162454"/>
                  <a:gd name="connsiteY3" fmla="*/ 93133 h 126471"/>
                  <a:gd name="connsiteX4" fmla="*/ 156104 w 162454"/>
                  <a:gd name="connsiteY4" fmla="*/ 112183 h 126471"/>
                  <a:gd name="connsiteX5" fmla="*/ 143404 w 162454"/>
                  <a:gd name="connsiteY5" fmla="*/ 124883 h 126471"/>
                  <a:gd name="connsiteX6" fmla="*/ 98954 w 162454"/>
                  <a:gd name="connsiteY6" fmla="*/ 102658 h 126471"/>
                  <a:gd name="connsiteX7" fmla="*/ 57679 w 162454"/>
                  <a:gd name="connsiteY7" fmla="*/ 83608 h 126471"/>
                  <a:gd name="connsiteX8" fmla="*/ 25929 w 162454"/>
                  <a:gd name="connsiteY8" fmla="*/ 70908 h 126471"/>
                  <a:gd name="connsiteX9" fmla="*/ 6879 w 162454"/>
                  <a:gd name="connsiteY9" fmla="*/ 61383 h 126471"/>
                  <a:gd name="connsiteX10" fmla="*/ 529 w 162454"/>
                  <a:gd name="connsiteY10" fmla="*/ 58208 h 126471"/>
                  <a:gd name="connsiteX11" fmla="*/ 10054 w 162454"/>
                  <a:gd name="connsiteY11" fmla="*/ 39158 h 126471"/>
                  <a:gd name="connsiteX12" fmla="*/ 54504 w 162454"/>
                  <a:gd name="connsiteY12" fmla="*/ 1058 h 126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2454" h="126471">
                    <a:moveTo>
                      <a:pt x="54504" y="1058"/>
                    </a:moveTo>
                    <a:cubicBezTo>
                      <a:pt x="68791" y="0"/>
                      <a:pt x="82021" y="22754"/>
                      <a:pt x="95779" y="32808"/>
                    </a:cubicBezTo>
                    <a:cubicBezTo>
                      <a:pt x="109537" y="42862"/>
                      <a:pt x="126471" y="51329"/>
                      <a:pt x="137054" y="61383"/>
                    </a:cubicBezTo>
                    <a:cubicBezTo>
                      <a:pt x="147637" y="71437"/>
                      <a:pt x="156104" y="84666"/>
                      <a:pt x="159279" y="93133"/>
                    </a:cubicBezTo>
                    <a:cubicBezTo>
                      <a:pt x="162454" y="101600"/>
                      <a:pt x="158750" y="106891"/>
                      <a:pt x="156104" y="112183"/>
                    </a:cubicBezTo>
                    <a:cubicBezTo>
                      <a:pt x="153458" y="117475"/>
                      <a:pt x="152929" y="126471"/>
                      <a:pt x="143404" y="124883"/>
                    </a:cubicBezTo>
                    <a:cubicBezTo>
                      <a:pt x="133879" y="123296"/>
                      <a:pt x="113242" y="109537"/>
                      <a:pt x="98954" y="102658"/>
                    </a:cubicBezTo>
                    <a:cubicBezTo>
                      <a:pt x="84667" y="95779"/>
                      <a:pt x="69850" y="88900"/>
                      <a:pt x="57679" y="83608"/>
                    </a:cubicBezTo>
                    <a:cubicBezTo>
                      <a:pt x="45508" y="78316"/>
                      <a:pt x="34396" y="74612"/>
                      <a:pt x="25929" y="70908"/>
                    </a:cubicBezTo>
                    <a:cubicBezTo>
                      <a:pt x="17462" y="67204"/>
                      <a:pt x="6879" y="61383"/>
                      <a:pt x="6879" y="61383"/>
                    </a:cubicBezTo>
                    <a:cubicBezTo>
                      <a:pt x="2646" y="59266"/>
                      <a:pt x="0" y="61912"/>
                      <a:pt x="529" y="58208"/>
                    </a:cubicBezTo>
                    <a:cubicBezTo>
                      <a:pt x="1058" y="54504"/>
                      <a:pt x="5292" y="45508"/>
                      <a:pt x="10054" y="39158"/>
                    </a:cubicBezTo>
                    <a:cubicBezTo>
                      <a:pt x="14816" y="32808"/>
                      <a:pt x="40217" y="2116"/>
                      <a:pt x="54504" y="1058"/>
                    </a:cubicBezTo>
                    <a:close/>
                  </a:path>
                </a:pathLst>
              </a:custGeom>
              <a:solidFill>
                <a:srgbClr val="632523"/>
              </a:solidFill>
              <a:ln>
                <a:solidFill>
                  <a:srgbClr val="63252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2" name="フリーフォーム 21"/>
              <p:cNvSpPr/>
              <p:nvPr/>
            </p:nvSpPr>
            <p:spPr>
              <a:xfrm>
                <a:off x="5336646" y="3643312"/>
                <a:ext cx="141287" cy="249237"/>
              </a:xfrm>
              <a:custGeom>
                <a:avLst/>
                <a:gdLst>
                  <a:gd name="connsiteX0" fmla="*/ 86254 w 141287"/>
                  <a:gd name="connsiteY0" fmla="*/ 10583 h 249237"/>
                  <a:gd name="connsiteX1" fmla="*/ 57679 w 141287"/>
                  <a:gd name="connsiteY1" fmla="*/ 102658 h 249237"/>
                  <a:gd name="connsiteX2" fmla="*/ 41804 w 141287"/>
                  <a:gd name="connsiteY2" fmla="*/ 134408 h 249237"/>
                  <a:gd name="connsiteX3" fmla="*/ 41804 w 141287"/>
                  <a:gd name="connsiteY3" fmla="*/ 134408 h 249237"/>
                  <a:gd name="connsiteX4" fmla="*/ 19579 w 141287"/>
                  <a:gd name="connsiteY4" fmla="*/ 175683 h 249237"/>
                  <a:gd name="connsiteX5" fmla="*/ 10054 w 141287"/>
                  <a:gd name="connsiteY5" fmla="*/ 194733 h 249237"/>
                  <a:gd name="connsiteX6" fmla="*/ 529 w 141287"/>
                  <a:gd name="connsiteY6" fmla="*/ 207433 h 249237"/>
                  <a:gd name="connsiteX7" fmla="*/ 6879 w 141287"/>
                  <a:gd name="connsiteY7" fmla="*/ 229658 h 249237"/>
                  <a:gd name="connsiteX8" fmla="*/ 32279 w 141287"/>
                  <a:gd name="connsiteY8" fmla="*/ 245533 h 249237"/>
                  <a:gd name="connsiteX9" fmla="*/ 57679 w 141287"/>
                  <a:gd name="connsiteY9" fmla="*/ 245533 h 249237"/>
                  <a:gd name="connsiteX10" fmla="*/ 86254 w 141287"/>
                  <a:gd name="connsiteY10" fmla="*/ 223308 h 249237"/>
                  <a:gd name="connsiteX11" fmla="*/ 130704 w 141287"/>
                  <a:gd name="connsiteY11" fmla="*/ 150283 h 249237"/>
                  <a:gd name="connsiteX12" fmla="*/ 140229 w 141287"/>
                  <a:gd name="connsiteY12" fmla="*/ 96308 h 249237"/>
                  <a:gd name="connsiteX13" fmla="*/ 137054 w 141287"/>
                  <a:gd name="connsiteY13" fmla="*/ 48683 h 249237"/>
                  <a:gd name="connsiteX14" fmla="*/ 133879 w 141287"/>
                  <a:gd name="connsiteY14" fmla="*/ 39158 h 249237"/>
                  <a:gd name="connsiteX15" fmla="*/ 86254 w 141287"/>
                  <a:gd name="connsiteY15" fmla="*/ 10583 h 249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1287" h="249237">
                    <a:moveTo>
                      <a:pt x="86254" y="10583"/>
                    </a:moveTo>
                    <a:cubicBezTo>
                      <a:pt x="73554" y="21166"/>
                      <a:pt x="65087" y="82021"/>
                      <a:pt x="57679" y="102658"/>
                    </a:cubicBezTo>
                    <a:cubicBezTo>
                      <a:pt x="50271" y="123295"/>
                      <a:pt x="41804" y="134408"/>
                      <a:pt x="41804" y="134408"/>
                    </a:cubicBezTo>
                    <a:lnTo>
                      <a:pt x="41804" y="134408"/>
                    </a:lnTo>
                    <a:cubicBezTo>
                      <a:pt x="38100" y="141287"/>
                      <a:pt x="24871" y="165629"/>
                      <a:pt x="19579" y="175683"/>
                    </a:cubicBezTo>
                    <a:cubicBezTo>
                      <a:pt x="14287" y="185737"/>
                      <a:pt x="13229" y="189441"/>
                      <a:pt x="10054" y="194733"/>
                    </a:cubicBezTo>
                    <a:cubicBezTo>
                      <a:pt x="6879" y="200025"/>
                      <a:pt x="1058" y="201612"/>
                      <a:pt x="529" y="207433"/>
                    </a:cubicBezTo>
                    <a:cubicBezTo>
                      <a:pt x="0" y="213254"/>
                      <a:pt x="1587" y="223308"/>
                      <a:pt x="6879" y="229658"/>
                    </a:cubicBezTo>
                    <a:cubicBezTo>
                      <a:pt x="12171" y="236008"/>
                      <a:pt x="23812" y="242887"/>
                      <a:pt x="32279" y="245533"/>
                    </a:cubicBezTo>
                    <a:cubicBezTo>
                      <a:pt x="40746" y="248179"/>
                      <a:pt x="48683" y="249237"/>
                      <a:pt x="57679" y="245533"/>
                    </a:cubicBezTo>
                    <a:cubicBezTo>
                      <a:pt x="66675" y="241829"/>
                      <a:pt x="74083" y="239183"/>
                      <a:pt x="86254" y="223308"/>
                    </a:cubicBezTo>
                    <a:cubicBezTo>
                      <a:pt x="98425" y="207433"/>
                      <a:pt x="121708" y="171450"/>
                      <a:pt x="130704" y="150283"/>
                    </a:cubicBezTo>
                    <a:cubicBezTo>
                      <a:pt x="139700" y="129116"/>
                      <a:pt x="139171" y="113241"/>
                      <a:pt x="140229" y="96308"/>
                    </a:cubicBezTo>
                    <a:cubicBezTo>
                      <a:pt x="141287" y="79375"/>
                      <a:pt x="138112" y="58208"/>
                      <a:pt x="137054" y="48683"/>
                    </a:cubicBezTo>
                    <a:cubicBezTo>
                      <a:pt x="135996" y="39158"/>
                      <a:pt x="135466" y="43391"/>
                      <a:pt x="133879" y="39158"/>
                    </a:cubicBezTo>
                    <a:cubicBezTo>
                      <a:pt x="132292" y="34925"/>
                      <a:pt x="98954" y="0"/>
                      <a:pt x="86254" y="10583"/>
                    </a:cubicBezTo>
                    <a:close/>
                  </a:path>
                </a:pathLst>
              </a:custGeom>
              <a:solidFill>
                <a:schemeClr val="accent6">
                  <a:lumMod val="20000"/>
                  <a:lumOff val="80000"/>
                </a:schemeClr>
              </a:solidFill>
              <a:ln>
                <a:solidFill>
                  <a:schemeClr val="accent6">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3" name="フリーフォーム 22"/>
              <p:cNvSpPr/>
              <p:nvPr/>
            </p:nvSpPr>
            <p:spPr>
              <a:xfrm>
                <a:off x="5248804" y="3901545"/>
                <a:ext cx="95779" cy="83079"/>
              </a:xfrm>
              <a:custGeom>
                <a:avLst/>
                <a:gdLst>
                  <a:gd name="connsiteX0" fmla="*/ 40746 w 95779"/>
                  <a:gd name="connsiteY0" fmla="*/ 3175 h 83079"/>
                  <a:gd name="connsiteX1" fmla="*/ 5821 w 95779"/>
                  <a:gd name="connsiteY1" fmla="*/ 41275 h 83079"/>
                  <a:gd name="connsiteX2" fmla="*/ 5821 w 95779"/>
                  <a:gd name="connsiteY2" fmla="*/ 47625 h 83079"/>
                  <a:gd name="connsiteX3" fmla="*/ 15346 w 95779"/>
                  <a:gd name="connsiteY3" fmla="*/ 63500 h 83079"/>
                  <a:gd name="connsiteX4" fmla="*/ 53446 w 95779"/>
                  <a:gd name="connsiteY4" fmla="*/ 82550 h 83079"/>
                  <a:gd name="connsiteX5" fmla="*/ 78846 w 95779"/>
                  <a:gd name="connsiteY5" fmla="*/ 66675 h 83079"/>
                  <a:gd name="connsiteX6" fmla="*/ 85196 w 95779"/>
                  <a:gd name="connsiteY6" fmla="*/ 60325 h 83079"/>
                  <a:gd name="connsiteX7" fmla="*/ 94721 w 95779"/>
                  <a:gd name="connsiteY7" fmla="*/ 41275 h 83079"/>
                  <a:gd name="connsiteX8" fmla="*/ 91546 w 95779"/>
                  <a:gd name="connsiteY8" fmla="*/ 22225 h 83079"/>
                  <a:gd name="connsiteX9" fmla="*/ 40746 w 95779"/>
                  <a:gd name="connsiteY9" fmla="*/ 3175 h 83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779" h="83079">
                    <a:moveTo>
                      <a:pt x="40746" y="3175"/>
                    </a:moveTo>
                    <a:cubicBezTo>
                      <a:pt x="26459" y="6350"/>
                      <a:pt x="11642" y="33867"/>
                      <a:pt x="5821" y="41275"/>
                    </a:cubicBezTo>
                    <a:cubicBezTo>
                      <a:pt x="0" y="48683"/>
                      <a:pt x="4234" y="43921"/>
                      <a:pt x="5821" y="47625"/>
                    </a:cubicBezTo>
                    <a:cubicBezTo>
                      <a:pt x="7408" y="51329"/>
                      <a:pt x="7409" y="57679"/>
                      <a:pt x="15346" y="63500"/>
                    </a:cubicBezTo>
                    <a:cubicBezTo>
                      <a:pt x="23283" y="69321"/>
                      <a:pt x="42863" y="82021"/>
                      <a:pt x="53446" y="82550"/>
                    </a:cubicBezTo>
                    <a:cubicBezTo>
                      <a:pt x="64029" y="83079"/>
                      <a:pt x="73554" y="70379"/>
                      <a:pt x="78846" y="66675"/>
                    </a:cubicBezTo>
                    <a:cubicBezTo>
                      <a:pt x="84138" y="62971"/>
                      <a:pt x="82550" y="64558"/>
                      <a:pt x="85196" y="60325"/>
                    </a:cubicBezTo>
                    <a:cubicBezTo>
                      <a:pt x="87842" y="56092"/>
                      <a:pt x="93663" y="47625"/>
                      <a:pt x="94721" y="41275"/>
                    </a:cubicBezTo>
                    <a:cubicBezTo>
                      <a:pt x="95779" y="34925"/>
                      <a:pt x="94192" y="27517"/>
                      <a:pt x="91546" y="22225"/>
                    </a:cubicBezTo>
                    <a:cubicBezTo>
                      <a:pt x="88900" y="16933"/>
                      <a:pt x="55033" y="0"/>
                      <a:pt x="40746" y="3175"/>
                    </a:cubicBezTo>
                    <a:close/>
                  </a:path>
                </a:pathLst>
              </a:custGeom>
              <a:solidFill>
                <a:srgbClr val="FDEADA"/>
              </a:solidFill>
              <a:ln>
                <a:solidFill>
                  <a:srgbClr val="FDEAD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4" name="円/楕円 23"/>
              <p:cNvSpPr/>
              <p:nvPr/>
            </p:nvSpPr>
            <p:spPr>
              <a:xfrm>
                <a:off x="5248804" y="3391429"/>
                <a:ext cx="45719" cy="66146"/>
              </a:xfrm>
              <a:prstGeom prst="ellipse">
                <a:avLst/>
              </a:prstGeom>
              <a:solidFill>
                <a:schemeClr val="bg1"/>
              </a:solidFill>
              <a:ln>
                <a:solidFill>
                  <a:srgbClr val="FDEAD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5" name="円/楕円 24"/>
              <p:cNvSpPr/>
              <p:nvPr/>
            </p:nvSpPr>
            <p:spPr>
              <a:xfrm>
                <a:off x="4688206" y="3400425"/>
                <a:ext cx="45719" cy="66146"/>
              </a:xfrm>
              <a:prstGeom prst="ellipse">
                <a:avLst/>
              </a:prstGeom>
              <a:solidFill>
                <a:schemeClr val="bg1"/>
              </a:solidFill>
              <a:ln>
                <a:solidFill>
                  <a:srgbClr val="FDEAD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sp>
          <p:nvSpPr>
            <p:cNvPr id="8" name="星 4 7"/>
            <p:cNvSpPr/>
            <p:nvPr/>
          </p:nvSpPr>
          <p:spPr>
            <a:xfrm>
              <a:off x="3730096" y="2590800"/>
              <a:ext cx="232834" cy="278871"/>
            </a:xfrm>
            <a:prstGeom prst="star4">
              <a:avLst/>
            </a:prstGeom>
            <a:solidFill>
              <a:srgbClr val="FFFF00"/>
            </a:solidFill>
            <a:ln>
              <a:solidFill>
                <a:schemeClr val="accent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9" name="星 4 8"/>
            <p:cNvSpPr/>
            <p:nvPr/>
          </p:nvSpPr>
          <p:spPr>
            <a:xfrm>
              <a:off x="3997326" y="2816754"/>
              <a:ext cx="232834" cy="278871"/>
            </a:xfrm>
            <a:prstGeom prst="star4">
              <a:avLst/>
            </a:prstGeom>
            <a:solidFill>
              <a:srgbClr val="FFFF00"/>
            </a:solidFill>
            <a:ln>
              <a:solidFill>
                <a:schemeClr val="accent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星 4 9"/>
            <p:cNvSpPr/>
            <p:nvPr/>
          </p:nvSpPr>
          <p:spPr>
            <a:xfrm>
              <a:off x="2721505" y="2631546"/>
              <a:ext cx="232834" cy="278871"/>
            </a:xfrm>
            <a:prstGeom prst="star4">
              <a:avLst/>
            </a:prstGeom>
            <a:solidFill>
              <a:srgbClr val="FFFF00"/>
            </a:solidFill>
            <a:ln>
              <a:solidFill>
                <a:schemeClr val="accent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1" name="星 4 10"/>
            <p:cNvSpPr/>
            <p:nvPr/>
          </p:nvSpPr>
          <p:spPr>
            <a:xfrm>
              <a:off x="2488671" y="2994818"/>
              <a:ext cx="232834" cy="278871"/>
            </a:xfrm>
            <a:prstGeom prst="star4">
              <a:avLst/>
            </a:prstGeom>
            <a:solidFill>
              <a:srgbClr val="FFFF00"/>
            </a:solidFill>
            <a:ln>
              <a:solidFill>
                <a:schemeClr val="accent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sp>
        <p:nvSpPr>
          <p:cNvPr id="26" name="正方形/長方形 25">
            <a:extLst>
              <a:ext uri="{FF2B5EF4-FFF2-40B4-BE49-F238E27FC236}">
                <a16:creationId xmlns:a16="http://schemas.microsoft.com/office/drawing/2014/main" id="{20A19452-A24D-4758-91A0-D1F383C249CE}"/>
              </a:ext>
            </a:extLst>
          </p:cNvPr>
          <p:cNvSpPr/>
          <p:nvPr/>
        </p:nvSpPr>
        <p:spPr>
          <a:xfrm>
            <a:off x="1373848" y="4744372"/>
            <a:ext cx="1623937" cy="400110"/>
          </a:xfrm>
          <a:prstGeom prst="rect">
            <a:avLst/>
          </a:prstGeom>
          <a:ln w="28575" cap="flat" cmpd="sng" algn="ctr">
            <a:noFill/>
            <a:prstDash val="solid"/>
            <a:round/>
            <a:headEnd type="none" w="med" len="med"/>
            <a:tailEnd type="none" w="med" len="med"/>
          </a:ln>
        </p:spPr>
        <p:txBody>
          <a:bodyPr wrap="none" anchor="ctr">
            <a:spAutoFit/>
          </a:bodyPr>
          <a:lstStyle/>
          <a:p>
            <a:pPr algn="ctr"/>
            <a:r>
              <a:rPr lang="ja-JP" altLang="en-US" sz="2000" i="1" dirty="0">
                <a:solidFill>
                  <a:srgbClr val="000000"/>
                </a:solidFill>
                <a:latin typeface="Times New Roman"/>
                <a:cs typeface="Times New Roman"/>
              </a:rPr>
              <a:t>キラー</a:t>
            </a:r>
            <a:r>
              <a:rPr lang="en-US" altLang="ja-JP" sz="2000" i="1" dirty="0">
                <a:solidFill>
                  <a:srgbClr val="000000"/>
                </a:solidFill>
                <a:latin typeface="Times New Roman"/>
                <a:cs typeface="Times New Roman"/>
              </a:rPr>
              <a:t>T</a:t>
            </a:r>
            <a:r>
              <a:rPr lang="ja-JP" altLang="en-US" sz="2000" i="1" dirty="0">
                <a:solidFill>
                  <a:srgbClr val="000000"/>
                </a:solidFill>
                <a:latin typeface="Times New Roman"/>
                <a:cs typeface="Times New Roman"/>
              </a:rPr>
              <a:t>細胞</a:t>
            </a:r>
            <a:endParaRPr lang="en-US" altLang="ja-JP" sz="2000" i="1" dirty="0">
              <a:solidFill>
                <a:srgbClr val="000000"/>
              </a:solidFill>
              <a:latin typeface="Times New Roman"/>
              <a:cs typeface="Times New Roman"/>
            </a:endParaRPr>
          </a:p>
        </p:txBody>
      </p:sp>
      <p:sp>
        <p:nvSpPr>
          <p:cNvPr id="45" name="左矢印 44"/>
          <p:cNvSpPr/>
          <p:nvPr/>
        </p:nvSpPr>
        <p:spPr>
          <a:xfrm rot="10800000">
            <a:off x="3626482" y="3293769"/>
            <a:ext cx="796526" cy="465558"/>
          </a:xfrm>
          <a:prstGeom prst="leftArrow">
            <a:avLst/>
          </a:prstGeom>
          <a:ln>
            <a:solidFill>
              <a:srgbClr val="000000"/>
            </a:solidFill>
          </a:ln>
          <a:effectLst/>
        </p:spPr>
        <p:style>
          <a:lnRef idx="1">
            <a:schemeClr val="accent4"/>
          </a:lnRef>
          <a:fillRef idx="3">
            <a:schemeClr val="accent4"/>
          </a:fillRef>
          <a:effectRef idx="2">
            <a:schemeClr val="accent4"/>
          </a:effectRef>
          <a:fontRef idx="minor">
            <a:schemeClr val="lt1"/>
          </a:fontRef>
        </p:style>
        <p:txBody>
          <a:bodyPr rtlCol="0" anchor="ctr"/>
          <a:lstStyle/>
          <a:p>
            <a:pPr algn="ctr"/>
            <a:endParaRPr kumimoji="1" lang="ja-JP" altLang="en-US"/>
          </a:p>
        </p:txBody>
      </p:sp>
      <p:sp>
        <p:nvSpPr>
          <p:cNvPr id="46" name="左矢印 45"/>
          <p:cNvSpPr/>
          <p:nvPr/>
        </p:nvSpPr>
        <p:spPr>
          <a:xfrm>
            <a:off x="3581026" y="3835425"/>
            <a:ext cx="808019" cy="465558"/>
          </a:xfrm>
          <a:prstGeom prst="leftArrow">
            <a:avLst/>
          </a:prstGeom>
          <a:ln>
            <a:solidFill>
              <a:schemeClr val="tx1"/>
            </a:solidFill>
          </a:ln>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47" name="正方形/長方形 46"/>
          <p:cNvSpPr/>
          <p:nvPr/>
        </p:nvSpPr>
        <p:spPr>
          <a:xfrm>
            <a:off x="3450171" y="4264548"/>
            <a:ext cx="1165503" cy="400110"/>
          </a:xfrm>
          <a:prstGeom prst="rect">
            <a:avLst/>
          </a:prstGeom>
          <a:ln w="28575">
            <a:noFill/>
          </a:ln>
        </p:spPr>
        <p:txBody>
          <a:bodyPr wrap="none">
            <a:spAutoFit/>
          </a:bodyPr>
          <a:lstStyle/>
          <a:p>
            <a:r>
              <a:rPr lang="ja-JP" altLang="en-US" sz="2000" b="1" dirty="0">
                <a:latin typeface="Times New Roman"/>
                <a:cs typeface="Times New Roman"/>
              </a:rPr>
              <a:t>水素ガス</a:t>
            </a:r>
          </a:p>
        </p:txBody>
      </p:sp>
      <p:grpSp>
        <p:nvGrpSpPr>
          <p:cNvPr id="27" name="図形グループ 47"/>
          <p:cNvGrpSpPr/>
          <p:nvPr/>
        </p:nvGrpSpPr>
        <p:grpSpPr>
          <a:xfrm>
            <a:off x="4713789" y="2313072"/>
            <a:ext cx="2353767" cy="2520695"/>
            <a:chOff x="6517021" y="1698163"/>
            <a:chExt cx="2353767" cy="2520695"/>
          </a:xfrm>
        </p:grpSpPr>
        <p:sp>
          <p:nvSpPr>
            <p:cNvPr id="49" name="フリーフォーム 48"/>
            <p:cNvSpPr/>
            <p:nvPr/>
          </p:nvSpPr>
          <p:spPr>
            <a:xfrm>
              <a:off x="8036039" y="3514664"/>
              <a:ext cx="450101" cy="607227"/>
            </a:xfrm>
            <a:custGeom>
              <a:avLst/>
              <a:gdLst>
                <a:gd name="connsiteX0" fmla="*/ 64029 w 410633"/>
                <a:gd name="connsiteY0" fmla="*/ 7937 h 543454"/>
                <a:gd name="connsiteX1" fmla="*/ 156104 w 410633"/>
                <a:gd name="connsiteY1" fmla="*/ 125412 h 543454"/>
                <a:gd name="connsiteX2" fmla="*/ 184679 w 410633"/>
                <a:gd name="connsiteY2" fmla="*/ 201612 h 543454"/>
                <a:gd name="connsiteX3" fmla="*/ 191029 w 410633"/>
                <a:gd name="connsiteY3" fmla="*/ 236537 h 543454"/>
                <a:gd name="connsiteX4" fmla="*/ 225954 w 410633"/>
                <a:gd name="connsiteY4" fmla="*/ 366712 h 543454"/>
                <a:gd name="connsiteX5" fmla="*/ 245004 w 410633"/>
                <a:gd name="connsiteY5" fmla="*/ 404812 h 543454"/>
                <a:gd name="connsiteX6" fmla="*/ 260879 w 410633"/>
                <a:gd name="connsiteY6" fmla="*/ 430212 h 543454"/>
                <a:gd name="connsiteX7" fmla="*/ 289454 w 410633"/>
                <a:gd name="connsiteY7" fmla="*/ 436562 h 543454"/>
                <a:gd name="connsiteX8" fmla="*/ 324379 w 410633"/>
                <a:gd name="connsiteY8" fmla="*/ 446087 h 543454"/>
                <a:gd name="connsiteX9" fmla="*/ 378354 w 410633"/>
                <a:gd name="connsiteY9" fmla="*/ 452437 h 543454"/>
                <a:gd name="connsiteX10" fmla="*/ 403754 w 410633"/>
                <a:gd name="connsiteY10" fmla="*/ 461962 h 543454"/>
                <a:gd name="connsiteX11" fmla="*/ 403754 w 410633"/>
                <a:gd name="connsiteY11" fmla="*/ 503237 h 543454"/>
                <a:gd name="connsiteX12" fmla="*/ 362479 w 410633"/>
                <a:gd name="connsiteY12" fmla="*/ 538162 h 543454"/>
                <a:gd name="connsiteX13" fmla="*/ 241829 w 410633"/>
                <a:gd name="connsiteY13" fmla="*/ 534987 h 543454"/>
                <a:gd name="connsiteX14" fmla="*/ 203729 w 410633"/>
                <a:gd name="connsiteY14" fmla="*/ 512762 h 543454"/>
                <a:gd name="connsiteX15" fmla="*/ 175154 w 410633"/>
                <a:gd name="connsiteY15" fmla="*/ 465137 h 543454"/>
                <a:gd name="connsiteX16" fmla="*/ 187854 w 410633"/>
                <a:gd name="connsiteY16" fmla="*/ 446087 h 543454"/>
                <a:gd name="connsiteX17" fmla="*/ 162454 w 410633"/>
                <a:gd name="connsiteY17" fmla="*/ 395287 h 543454"/>
                <a:gd name="connsiteX18" fmla="*/ 121179 w 410633"/>
                <a:gd name="connsiteY18" fmla="*/ 303212 h 543454"/>
                <a:gd name="connsiteX19" fmla="*/ 86254 w 410633"/>
                <a:gd name="connsiteY19" fmla="*/ 249237 h 543454"/>
                <a:gd name="connsiteX20" fmla="*/ 60854 w 410633"/>
                <a:gd name="connsiteY20" fmla="*/ 166687 h 543454"/>
                <a:gd name="connsiteX21" fmla="*/ 22754 w 410633"/>
                <a:gd name="connsiteY21" fmla="*/ 90487 h 543454"/>
                <a:gd name="connsiteX22" fmla="*/ 6879 w 410633"/>
                <a:gd name="connsiteY22" fmla="*/ 77787 h 543454"/>
                <a:gd name="connsiteX23" fmla="*/ 64029 w 410633"/>
                <a:gd name="connsiteY23" fmla="*/ 7937 h 543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10633" h="543454">
                  <a:moveTo>
                    <a:pt x="64029" y="7937"/>
                  </a:moveTo>
                  <a:cubicBezTo>
                    <a:pt x="88900" y="15874"/>
                    <a:pt x="135996" y="93133"/>
                    <a:pt x="156104" y="125412"/>
                  </a:cubicBezTo>
                  <a:cubicBezTo>
                    <a:pt x="176212" y="157691"/>
                    <a:pt x="178858" y="183091"/>
                    <a:pt x="184679" y="201612"/>
                  </a:cubicBezTo>
                  <a:cubicBezTo>
                    <a:pt x="190500" y="220133"/>
                    <a:pt x="184150" y="209020"/>
                    <a:pt x="191029" y="236537"/>
                  </a:cubicBezTo>
                  <a:cubicBezTo>
                    <a:pt x="197908" y="264054"/>
                    <a:pt x="216958" y="338666"/>
                    <a:pt x="225954" y="366712"/>
                  </a:cubicBezTo>
                  <a:cubicBezTo>
                    <a:pt x="234950" y="394758"/>
                    <a:pt x="239183" y="394229"/>
                    <a:pt x="245004" y="404812"/>
                  </a:cubicBezTo>
                  <a:cubicBezTo>
                    <a:pt x="250825" y="415395"/>
                    <a:pt x="253471" y="424920"/>
                    <a:pt x="260879" y="430212"/>
                  </a:cubicBezTo>
                  <a:cubicBezTo>
                    <a:pt x="268287" y="435504"/>
                    <a:pt x="278871" y="433916"/>
                    <a:pt x="289454" y="436562"/>
                  </a:cubicBezTo>
                  <a:cubicBezTo>
                    <a:pt x="300037" y="439208"/>
                    <a:pt x="309562" y="443441"/>
                    <a:pt x="324379" y="446087"/>
                  </a:cubicBezTo>
                  <a:cubicBezTo>
                    <a:pt x="339196" y="448733"/>
                    <a:pt x="365125" y="449791"/>
                    <a:pt x="378354" y="452437"/>
                  </a:cubicBezTo>
                  <a:cubicBezTo>
                    <a:pt x="391583" y="455083"/>
                    <a:pt x="399521" y="453495"/>
                    <a:pt x="403754" y="461962"/>
                  </a:cubicBezTo>
                  <a:cubicBezTo>
                    <a:pt x="407987" y="470429"/>
                    <a:pt x="410633" y="490537"/>
                    <a:pt x="403754" y="503237"/>
                  </a:cubicBezTo>
                  <a:cubicBezTo>
                    <a:pt x="396875" y="515937"/>
                    <a:pt x="389467" y="532870"/>
                    <a:pt x="362479" y="538162"/>
                  </a:cubicBezTo>
                  <a:cubicBezTo>
                    <a:pt x="335492" y="543454"/>
                    <a:pt x="268287" y="539220"/>
                    <a:pt x="241829" y="534987"/>
                  </a:cubicBezTo>
                  <a:cubicBezTo>
                    <a:pt x="215371" y="530754"/>
                    <a:pt x="214842" y="524404"/>
                    <a:pt x="203729" y="512762"/>
                  </a:cubicBezTo>
                  <a:cubicBezTo>
                    <a:pt x="192617" y="501120"/>
                    <a:pt x="177800" y="476250"/>
                    <a:pt x="175154" y="465137"/>
                  </a:cubicBezTo>
                  <a:cubicBezTo>
                    <a:pt x="172508" y="454024"/>
                    <a:pt x="189971" y="457729"/>
                    <a:pt x="187854" y="446087"/>
                  </a:cubicBezTo>
                  <a:cubicBezTo>
                    <a:pt x="185737" y="434445"/>
                    <a:pt x="173567" y="419100"/>
                    <a:pt x="162454" y="395287"/>
                  </a:cubicBezTo>
                  <a:cubicBezTo>
                    <a:pt x="151342" y="371475"/>
                    <a:pt x="133879" y="327554"/>
                    <a:pt x="121179" y="303212"/>
                  </a:cubicBezTo>
                  <a:cubicBezTo>
                    <a:pt x="108479" y="278870"/>
                    <a:pt x="96308" y="271991"/>
                    <a:pt x="86254" y="249237"/>
                  </a:cubicBezTo>
                  <a:cubicBezTo>
                    <a:pt x="76200" y="226483"/>
                    <a:pt x="71437" y="193145"/>
                    <a:pt x="60854" y="166687"/>
                  </a:cubicBezTo>
                  <a:cubicBezTo>
                    <a:pt x="50271" y="140229"/>
                    <a:pt x="31750" y="105304"/>
                    <a:pt x="22754" y="90487"/>
                  </a:cubicBezTo>
                  <a:cubicBezTo>
                    <a:pt x="13758" y="75670"/>
                    <a:pt x="0" y="93133"/>
                    <a:pt x="6879" y="77787"/>
                  </a:cubicBezTo>
                  <a:cubicBezTo>
                    <a:pt x="13758" y="62441"/>
                    <a:pt x="39158" y="0"/>
                    <a:pt x="64029" y="7937"/>
                  </a:cubicBezTo>
                  <a:close/>
                </a:path>
              </a:pathLst>
            </a:custGeom>
            <a:solidFill>
              <a:schemeClr val="accent2">
                <a:lumMod val="50000"/>
              </a:schemeClr>
            </a:solidFill>
            <a:ln>
              <a:solidFill>
                <a:schemeClr val="accent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0" name="フリーフォーム 49"/>
            <p:cNvSpPr/>
            <p:nvPr/>
          </p:nvSpPr>
          <p:spPr>
            <a:xfrm>
              <a:off x="7054632" y="3512299"/>
              <a:ext cx="439081" cy="687638"/>
            </a:xfrm>
            <a:custGeom>
              <a:avLst/>
              <a:gdLst>
                <a:gd name="connsiteX0" fmla="*/ 340254 w 400579"/>
                <a:gd name="connsiteY0" fmla="*/ 10054 h 615420"/>
                <a:gd name="connsiteX1" fmla="*/ 397404 w 400579"/>
                <a:gd name="connsiteY1" fmla="*/ 67204 h 615420"/>
                <a:gd name="connsiteX2" fmla="*/ 359304 w 400579"/>
                <a:gd name="connsiteY2" fmla="*/ 149754 h 615420"/>
                <a:gd name="connsiteX3" fmla="*/ 308504 w 400579"/>
                <a:gd name="connsiteY3" fmla="*/ 235479 h 615420"/>
                <a:gd name="connsiteX4" fmla="*/ 273579 w 400579"/>
                <a:gd name="connsiteY4" fmla="*/ 279929 h 615420"/>
                <a:gd name="connsiteX5" fmla="*/ 254529 w 400579"/>
                <a:gd name="connsiteY5" fmla="*/ 438679 h 615420"/>
                <a:gd name="connsiteX6" fmla="*/ 225954 w 400579"/>
                <a:gd name="connsiteY6" fmla="*/ 591079 h 615420"/>
                <a:gd name="connsiteX7" fmla="*/ 124354 w 400579"/>
                <a:gd name="connsiteY7" fmla="*/ 584729 h 615420"/>
                <a:gd name="connsiteX8" fmla="*/ 32279 w 400579"/>
                <a:gd name="connsiteY8" fmla="*/ 552979 h 615420"/>
                <a:gd name="connsiteX9" fmla="*/ 529 w 400579"/>
                <a:gd name="connsiteY9" fmla="*/ 530754 h 615420"/>
                <a:gd name="connsiteX10" fmla="*/ 29104 w 400579"/>
                <a:gd name="connsiteY10" fmla="*/ 492654 h 615420"/>
                <a:gd name="connsiteX11" fmla="*/ 79904 w 400579"/>
                <a:gd name="connsiteY11" fmla="*/ 470429 h 615420"/>
                <a:gd name="connsiteX12" fmla="*/ 118004 w 400579"/>
                <a:gd name="connsiteY12" fmla="*/ 470429 h 615420"/>
                <a:gd name="connsiteX13" fmla="*/ 162454 w 400579"/>
                <a:gd name="connsiteY13" fmla="*/ 467254 h 615420"/>
                <a:gd name="connsiteX14" fmla="*/ 203729 w 400579"/>
                <a:gd name="connsiteY14" fmla="*/ 279929 h 615420"/>
                <a:gd name="connsiteX15" fmla="*/ 267229 w 400579"/>
                <a:gd name="connsiteY15" fmla="*/ 127529 h 615420"/>
                <a:gd name="connsiteX16" fmla="*/ 340254 w 400579"/>
                <a:gd name="connsiteY16" fmla="*/ 10054 h 615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00579" h="615420">
                  <a:moveTo>
                    <a:pt x="340254" y="10054"/>
                  </a:moveTo>
                  <a:cubicBezTo>
                    <a:pt x="361950" y="0"/>
                    <a:pt x="394229" y="43921"/>
                    <a:pt x="397404" y="67204"/>
                  </a:cubicBezTo>
                  <a:cubicBezTo>
                    <a:pt x="400579" y="90487"/>
                    <a:pt x="374121" y="121708"/>
                    <a:pt x="359304" y="149754"/>
                  </a:cubicBezTo>
                  <a:cubicBezTo>
                    <a:pt x="344487" y="177800"/>
                    <a:pt x="322792" y="213783"/>
                    <a:pt x="308504" y="235479"/>
                  </a:cubicBezTo>
                  <a:cubicBezTo>
                    <a:pt x="294217" y="257175"/>
                    <a:pt x="282575" y="246062"/>
                    <a:pt x="273579" y="279929"/>
                  </a:cubicBezTo>
                  <a:cubicBezTo>
                    <a:pt x="264583" y="313796"/>
                    <a:pt x="262466" y="386821"/>
                    <a:pt x="254529" y="438679"/>
                  </a:cubicBezTo>
                  <a:cubicBezTo>
                    <a:pt x="246592" y="490537"/>
                    <a:pt x="247650" y="566738"/>
                    <a:pt x="225954" y="591079"/>
                  </a:cubicBezTo>
                  <a:cubicBezTo>
                    <a:pt x="204258" y="615420"/>
                    <a:pt x="156633" y="591079"/>
                    <a:pt x="124354" y="584729"/>
                  </a:cubicBezTo>
                  <a:cubicBezTo>
                    <a:pt x="92075" y="578379"/>
                    <a:pt x="52917" y="561975"/>
                    <a:pt x="32279" y="552979"/>
                  </a:cubicBezTo>
                  <a:cubicBezTo>
                    <a:pt x="11642" y="543983"/>
                    <a:pt x="1058" y="540808"/>
                    <a:pt x="529" y="530754"/>
                  </a:cubicBezTo>
                  <a:cubicBezTo>
                    <a:pt x="0" y="520700"/>
                    <a:pt x="15875" y="502708"/>
                    <a:pt x="29104" y="492654"/>
                  </a:cubicBezTo>
                  <a:cubicBezTo>
                    <a:pt x="42333" y="482600"/>
                    <a:pt x="65087" y="474133"/>
                    <a:pt x="79904" y="470429"/>
                  </a:cubicBezTo>
                  <a:cubicBezTo>
                    <a:pt x="94721" y="466725"/>
                    <a:pt x="104246" y="470958"/>
                    <a:pt x="118004" y="470429"/>
                  </a:cubicBezTo>
                  <a:cubicBezTo>
                    <a:pt x="131762" y="469900"/>
                    <a:pt x="148167" y="499004"/>
                    <a:pt x="162454" y="467254"/>
                  </a:cubicBezTo>
                  <a:cubicBezTo>
                    <a:pt x="176742" y="435504"/>
                    <a:pt x="186267" y="336550"/>
                    <a:pt x="203729" y="279929"/>
                  </a:cubicBezTo>
                  <a:cubicBezTo>
                    <a:pt x="221191" y="223308"/>
                    <a:pt x="244475" y="170391"/>
                    <a:pt x="267229" y="127529"/>
                  </a:cubicBezTo>
                  <a:cubicBezTo>
                    <a:pt x="289983" y="84667"/>
                    <a:pt x="318558" y="20108"/>
                    <a:pt x="340254" y="10054"/>
                  </a:cubicBezTo>
                  <a:close/>
                </a:path>
              </a:pathLst>
            </a:custGeom>
            <a:solidFill>
              <a:srgbClr val="632523"/>
            </a:solidFill>
            <a:ln>
              <a:solidFill>
                <a:srgbClr val="63252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1" name="減算記号 50">
              <a:extLst>
                <a:ext uri="{FF2B5EF4-FFF2-40B4-BE49-F238E27FC236}">
                  <a16:creationId xmlns:a16="http://schemas.microsoft.com/office/drawing/2014/main" id="{F4B14946-6683-4BCE-9678-D37181020308}"/>
                </a:ext>
              </a:extLst>
            </p:cNvPr>
            <p:cNvSpPr/>
            <p:nvPr/>
          </p:nvSpPr>
          <p:spPr>
            <a:xfrm rot="3304174">
              <a:off x="7206836" y="2145621"/>
              <a:ext cx="309503" cy="436032"/>
            </a:xfrm>
            <a:prstGeom prst="mathMinus">
              <a:avLst/>
            </a:prstGeom>
            <a:solidFill>
              <a:schemeClr val="accent4"/>
            </a:solidFill>
            <a:ln>
              <a:solidFill>
                <a:schemeClr val="tx1"/>
              </a:solidFill>
            </a:ln>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sysClr val="window" lastClr="FFFFFF"/>
                </a:solidFill>
                <a:effectLst/>
                <a:uLnTx/>
                <a:uFillTx/>
                <a:latin typeface="Calisto MT"/>
                <a:ea typeface="ＭＳ Ｐ明朝"/>
                <a:cs typeface="+mn-cs"/>
              </a:endParaRPr>
            </a:p>
          </p:txBody>
        </p:sp>
        <p:sp>
          <p:nvSpPr>
            <p:cNvPr id="52" name="パイ 51">
              <a:extLst>
                <a:ext uri="{FF2B5EF4-FFF2-40B4-BE49-F238E27FC236}">
                  <a16:creationId xmlns:a16="http://schemas.microsoft.com/office/drawing/2014/main" id="{3D1A80F0-D660-4E18-911F-61774D0BF1F0}"/>
                </a:ext>
              </a:extLst>
            </p:cNvPr>
            <p:cNvSpPr/>
            <p:nvPr/>
          </p:nvSpPr>
          <p:spPr>
            <a:xfrm rot="16993746">
              <a:off x="7025267" y="1938724"/>
              <a:ext cx="373620" cy="346416"/>
            </a:xfrm>
            <a:prstGeom prst="pie">
              <a:avLst/>
            </a:prstGeom>
            <a:solidFill>
              <a:schemeClr val="accent4"/>
            </a:solidFill>
            <a:ln>
              <a:solidFill>
                <a:schemeClr val="tx1"/>
              </a:solidFill>
            </a:ln>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sysClr val="window" lastClr="FFFFFF"/>
                </a:solidFill>
                <a:effectLst/>
                <a:uLnTx/>
                <a:uFillTx/>
                <a:latin typeface="Calisto MT"/>
                <a:ea typeface="ＭＳ Ｐ明朝"/>
                <a:cs typeface="+mn-cs"/>
              </a:endParaRPr>
            </a:p>
          </p:txBody>
        </p:sp>
        <p:sp>
          <p:nvSpPr>
            <p:cNvPr id="53" name="フリーフォーム 52"/>
            <p:cNvSpPr/>
            <p:nvPr/>
          </p:nvSpPr>
          <p:spPr>
            <a:xfrm rot="4676171">
              <a:off x="8419438" y="3055189"/>
              <a:ext cx="295814" cy="341159"/>
            </a:xfrm>
            <a:custGeom>
              <a:avLst/>
              <a:gdLst>
                <a:gd name="connsiteX0" fmla="*/ 0 w 269875"/>
                <a:gd name="connsiteY0" fmla="*/ 240242 h 305329"/>
                <a:gd name="connsiteX1" fmla="*/ 123825 w 269875"/>
                <a:gd name="connsiteY1" fmla="*/ 132292 h 305329"/>
                <a:gd name="connsiteX2" fmla="*/ 133350 w 269875"/>
                <a:gd name="connsiteY2" fmla="*/ 65617 h 305329"/>
                <a:gd name="connsiteX3" fmla="*/ 146050 w 269875"/>
                <a:gd name="connsiteY3" fmla="*/ 21167 h 305329"/>
                <a:gd name="connsiteX4" fmla="*/ 158750 w 269875"/>
                <a:gd name="connsiteY4" fmla="*/ 2117 h 305329"/>
                <a:gd name="connsiteX5" fmla="*/ 225425 w 269875"/>
                <a:gd name="connsiteY5" fmla="*/ 8467 h 305329"/>
                <a:gd name="connsiteX6" fmla="*/ 263525 w 269875"/>
                <a:gd name="connsiteY6" fmla="*/ 40217 h 305329"/>
                <a:gd name="connsiteX7" fmla="*/ 263525 w 269875"/>
                <a:gd name="connsiteY7" fmla="*/ 106892 h 305329"/>
                <a:gd name="connsiteX8" fmla="*/ 250825 w 269875"/>
                <a:gd name="connsiteY8" fmla="*/ 144992 h 305329"/>
                <a:gd name="connsiteX9" fmla="*/ 212725 w 269875"/>
                <a:gd name="connsiteY9" fmla="*/ 164042 h 305329"/>
                <a:gd name="connsiteX10" fmla="*/ 171450 w 269875"/>
                <a:gd name="connsiteY10" fmla="*/ 183092 h 305329"/>
                <a:gd name="connsiteX11" fmla="*/ 57150 w 269875"/>
                <a:gd name="connsiteY11" fmla="*/ 287867 h 305329"/>
                <a:gd name="connsiteX12" fmla="*/ 53975 w 269875"/>
                <a:gd name="connsiteY12" fmla="*/ 287867 h 305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875" h="305329">
                  <a:moveTo>
                    <a:pt x="0" y="240242"/>
                  </a:moveTo>
                  <a:cubicBezTo>
                    <a:pt x="50800" y="200819"/>
                    <a:pt x="101600" y="161396"/>
                    <a:pt x="123825" y="132292"/>
                  </a:cubicBezTo>
                  <a:cubicBezTo>
                    <a:pt x="146050" y="103188"/>
                    <a:pt x="129646" y="84138"/>
                    <a:pt x="133350" y="65617"/>
                  </a:cubicBezTo>
                  <a:cubicBezTo>
                    <a:pt x="137054" y="47096"/>
                    <a:pt x="141817" y="31750"/>
                    <a:pt x="146050" y="21167"/>
                  </a:cubicBezTo>
                  <a:cubicBezTo>
                    <a:pt x="150283" y="10584"/>
                    <a:pt x="145521" y="4234"/>
                    <a:pt x="158750" y="2117"/>
                  </a:cubicBezTo>
                  <a:cubicBezTo>
                    <a:pt x="171979" y="0"/>
                    <a:pt x="207963" y="2117"/>
                    <a:pt x="225425" y="8467"/>
                  </a:cubicBezTo>
                  <a:cubicBezTo>
                    <a:pt x="242887" y="14817"/>
                    <a:pt x="257175" y="23813"/>
                    <a:pt x="263525" y="40217"/>
                  </a:cubicBezTo>
                  <a:cubicBezTo>
                    <a:pt x="269875" y="56621"/>
                    <a:pt x="265642" y="89430"/>
                    <a:pt x="263525" y="106892"/>
                  </a:cubicBezTo>
                  <a:cubicBezTo>
                    <a:pt x="261408" y="124354"/>
                    <a:pt x="259292" y="135467"/>
                    <a:pt x="250825" y="144992"/>
                  </a:cubicBezTo>
                  <a:cubicBezTo>
                    <a:pt x="242358" y="154517"/>
                    <a:pt x="225954" y="157692"/>
                    <a:pt x="212725" y="164042"/>
                  </a:cubicBezTo>
                  <a:cubicBezTo>
                    <a:pt x="199496" y="170392"/>
                    <a:pt x="197379" y="162455"/>
                    <a:pt x="171450" y="183092"/>
                  </a:cubicBezTo>
                  <a:cubicBezTo>
                    <a:pt x="145521" y="203730"/>
                    <a:pt x="76729" y="270405"/>
                    <a:pt x="57150" y="287867"/>
                  </a:cubicBezTo>
                  <a:cubicBezTo>
                    <a:pt x="37571" y="305329"/>
                    <a:pt x="53975" y="287867"/>
                    <a:pt x="53975" y="287867"/>
                  </a:cubicBezTo>
                </a:path>
              </a:pathLst>
            </a:custGeom>
            <a:solidFill>
              <a:srgbClr val="8064A2"/>
            </a:solidFill>
            <a:ln>
              <a:solidFill>
                <a:srgbClr val="632523"/>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54" name="フリーフォーム 53"/>
            <p:cNvSpPr/>
            <p:nvPr/>
          </p:nvSpPr>
          <p:spPr>
            <a:xfrm>
              <a:off x="7702523" y="2132882"/>
              <a:ext cx="1023749" cy="2085976"/>
            </a:xfrm>
            <a:custGeom>
              <a:avLst/>
              <a:gdLst>
                <a:gd name="connsiteX0" fmla="*/ 0 w 933979"/>
                <a:gd name="connsiteY0" fmla="*/ 0 h 1866900"/>
                <a:gd name="connsiteX1" fmla="*/ 123825 w 933979"/>
                <a:gd name="connsiteY1" fmla="*/ 298450 h 1866900"/>
                <a:gd name="connsiteX2" fmla="*/ 292100 w 933979"/>
                <a:gd name="connsiteY2" fmla="*/ 193675 h 1866900"/>
                <a:gd name="connsiteX3" fmla="*/ 377825 w 933979"/>
                <a:gd name="connsiteY3" fmla="*/ 371475 h 1866900"/>
                <a:gd name="connsiteX4" fmla="*/ 635000 w 933979"/>
                <a:gd name="connsiteY4" fmla="*/ 250825 h 1866900"/>
                <a:gd name="connsiteX5" fmla="*/ 520700 w 933979"/>
                <a:gd name="connsiteY5" fmla="*/ 552450 h 1866900"/>
                <a:gd name="connsiteX6" fmla="*/ 704850 w 933979"/>
                <a:gd name="connsiteY6" fmla="*/ 603250 h 1866900"/>
                <a:gd name="connsiteX7" fmla="*/ 669925 w 933979"/>
                <a:gd name="connsiteY7" fmla="*/ 790575 h 1866900"/>
                <a:gd name="connsiteX8" fmla="*/ 933450 w 933979"/>
                <a:gd name="connsiteY8" fmla="*/ 876300 h 1866900"/>
                <a:gd name="connsiteX9" fmla="*/ 673100 w 933979"/>
                <a:gd name="connsiteY9" fmla="*/ 1003300 h 1866900"/>
                <a:gd name="connsiteX10" fmla="*/ 714375 w 933979"/>
                <a:gd name="connsiteY10" fmla="*/ 1190625 h 1866900"/>
                <a:gd name="connsiteX11" fmla="*/ 590550 w 933979"/>
                <a:gd name="connsiteY11" fmla="*/ 1270000 h 1866900"/>
                <a:gd name="connsiteX12" fmla="*/ 688975 w 933979"/>
                <a:gd name="connsiteY12" fmla="*/ 1511300 h 1866900"/>
                <a:gd name="connsiteX13" fmla="*/ 412750 w 933979"/>
                <a:gd name="connsiteY13" fmla="*/ 1441450 h 1866900"/>
                <a:gd name="connsiteX14" fmla="*/ 333375 w 933979"/>
                <a:gd name="connsiteY14" fmla="*/ 1628775 h 1866900"/>
                <a:gd name="connsiteX15" fmla="*/ 171450 w 933979"/>
                <a:gd name="connsiteY15" fmla="*/ 1539875 h 1866900"/>
                <a:gd name="connsiteX16" fmla="*/ 63500 w 933979"/>
                <a:gd name="connsiteY16" fmla="*/ 1866900 h 1866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33979" h="1866900">
                  <a:moveTo>
                    <a:pt x="0" y="0"/>
                  </a:moveTo>
                  <a:cubicBezTo>
                    <a:pt x="37571" y="133085"/>
                    <a:pt x="75142" y="266171"/>
                    <a:pt x="123825" y="298450"/>
                  </a:cubicBezTo>
                  <a:cubicBezTo>
                    <a:pt x="172508" y="330729"/>
                    <a:pt x="249767" y="181504"/>
                    <a:pt x="292100" y="193675"/>
                  </a:cubicBezTo>
                  <a:cubicBezTo>
                    <a:pt x="334433" y="205846"/>
                    <a:pt x="320675" y="361950"/>
                    <a:pt x="377825" y="371475"/>
                  </a:cubicBezTo>
                  <a:cubicBezTo>
                    <a:pt x="434975" y="381000"/>
                    <a:pt x="611188" y="220663"/>
                    <a:pt x="635000" y="250825"/>
                  </a:cubicBezTo>
                  <a:cubicBezTo>
                    <a:pt x="658812" y="280987"/>
                    <a:pt x="509058" y="493713"/>
                    <a:pt x="520700" y="552450"/>
                  </a:cubicBezTo>
                  <a:cubicBezTo>
                    <a:pt x="532342" y="611188"/>
                    <a:pt x="679979" y="563563"/>
                    <a:pt x="704850" y="603250"/>
                  </a:cubicBezTo>
                  <a:cubicBezTo>
                    <a:pt x="729721" y="642937"/>
                    <a:pt x="631825" y="745067"/>
                    <a:pt x="669925" y="790575"/>
                  </a:cubicBezTo>
                  <a:cubicBezTo>
                    <a:pt x="708025" y="836083"/>
                    <a:pt x="932921" y="840846"/>
                    <a:pt x="933450" y="876300"/>
                  </a:cubicBezTo>
                  <a:cubicBezTo>
                    <a:pt x="933979" y="911754"/>
                    <a:pt x="709612" y="950913"/>
                    <a:pt x="673100" y="1003300"/>
                  </a:cubicBezTo>
                  <a:cubicBezTo>
                    <a:pt x="636588" y="1055687"/>
                    <a:pt x="728133" y="1146175"/>
                    <a:pt x="714375" y="1190625"/>
                  </a:cubicBezTo>
                  <a:cubicBezTo>
                    <a:pt x="700617" y="1235075"/>
                    <a:pt x="594783" y="1216554"/>
                    <a:pt x="590550" y="1270000"/>
                  </a:cubicBezTo>
                  <a:cubicBezTo>
                    <a:pt x="586317" y="1323446"/>
                    <a:pt x="718608" y="1482725"/>
                    <a:pt x="688975" y="1511300"/>
                  </a:cubicBezTo>
                  <a:cubicBezTo>
                    <a:pt x="659342" y="1539875"/>
                    <a:pt x="472017" y="1421871"/>
                    <a:pt x="412750" y="1441450"/>
                  </a:cubicBezTo>
                  <a:cubicBezTo>
                    <a:pt x="353483" y="1461029"/>
                    <a:pt x="373592" y="1612371"/>
                    <a:pt x="333375" y="1628775"/>
                  </a:cubicBezTo>
                  <a:cubicBezTo>
                    <a:pt x="293158" y="1645179"/>
                    <a:pt x="216429" y="1500188"/>
                    <a:pt x="171450" y="1539875"/>
                  </a:cubicBezTo>
                  <a:cubicBezTo>
                    <a:pt x="126471" y="1579562"/>
                    <a:pt x="81492" y="1813983"/>
                    <a:pt x="63500" y="1866900"/>
                  </a:cubicBezTo>
                </a:path>
              </a:pathLst>
            </a:custGeom>
            <a:solidFill>
              <a:srgbClr val="000000"/>
            </a:solidFill>
            <a:ln>
              <a:solidFill>
                <a:schemeClr val="accent4">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55" name="フリーフォーム 54"/>
            <p:cNvSpPr/>
            <p:nvPr/>
          </p:nvSpPr>
          <p:spPr>
            <a:xfrm>
              <a:off x="6745477" y="2154167"/>
              <a:ext cx="1026649" cy="2025667"/>
            </a:xfrm>
            <a:custGeom>
              <a:avLst/>
              <a:gdLst>
                <a:gd name="connsiteX0" fmla="*/ 936625 w 936625"/>
                <a:gd name="connsiteY0" fmla="*/ 1812925 h 1812925"/>
                <a:gd name="connsiteX1" fmla="*/ 812800 w 936625"/>
                <a:gd name="connsiteY1" fmla="*/ 1533525 h 1812925"/>
                <a:gd name="connsiteX2" fmla="*/ 654050 w 936625"/>
                <a:gd name="connsiteY2" fmla="*/ 1635125 h 1812925"/>
                <a:gd name="connsiteX3" fmla="*/ 565150 w 936625"/>
                <a:gd name="connsiteY3" fmla="*/ 1473200 h 1812925"/>
                <a:gd name="connsiteX4" fmla="*/ 269875 w 936625"/>
                <a:gd name="connsiteY4" fmla="*/ 1597025 h 1812925"/>
                <a:gd name="connsiteX5" fmla="*/ 409575 w 936625"/>
                <a:gd name="connsiteY5" fmla="*/ 1266825 h 1812925"/>
                <a:gd name="connsiteX6" fmla="*/ 390525 w 936625"/>
                <a:gd name="connsiteY6" fmla="*/ 1263650 h 1812925"/>
                <a:gd name="connsiteX7" fmla="*/ 212725 w 936625"/>
                <a:gd name="connsiteY7" fmla="*/ 1212850 h 1812925"/>
                <a:gd name="connsiteX8" fmla="*/ 263525 w 936625"/>
                <a:gd name="connsiteY8" fmla="*/ 1050925 h 1812925"/>
                <a:gd name="connsiteX9" fmla="*/ 0 w 936625"/>
                <a:gd name="connsiteY9" fmla="*/ 962025 h 1812925"/>
                <a:gd name="connsiteX10" fmla="*/ 263525 w 936625"/>
                <a:gd name="connsiteY10" fmla="*/ 800100 h 1812925"/>
                <a:gd name="connsiteX11" fmla="*/ 209550 w 936625"/>
                <a:gd name="connsiteY11" fmla="*/ 628650 h 1812925"/>
                <a:gd name="connsiteX12" fmla="*/ 358775 w 936625"/>
                <a:gd name="connsiteY12" fmla="*/ 571500 h 1812925"/>
                <a:gd name="connsiteX13" fmla="*/ 222250 w 936625"/>
                <a:gd name="connsiteY13" fmla="*/ 292100 h 1812925"/>
                <a:gd name="connsiteX14" fmla="*/ 530225 w 936625"/>
                <a:gd name="connsiteY14" fmla="*/ 396875 h 1812925"/>
                <a:gd name="connsiteX15" fmla="*/ 574675 w 936625"/>
                <a:gd name="connsiteY15" fmla="*/ 171450 h 1812925"/>
                <a:gd name="connsiteX16" fmla="*/ 781050 w 936625"/>
                <a:gd name="connsiteY16" fmla="*/ 273050 h 1812925"/>
                <a:gd name="connsiteX17" fmla="*/ 876300 w 936625"/>
                <a:gd name="connsiteY17" fmla="*/ 0 h 1812925"/>
                <a:gd name="connsiteX18" fmla="*/ 876300 w 936625"/>
                <a:gd name="connsiteY18" fmla="*/ 0 h 1812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36625" h="1812925">
                  <a:moveTo>
                    <a:pt x="936625" y="1812925"/>
                  </a:moveTo>
                  <a:cubicBezTo>
                    <a:pt x="898260" y="1688041"/>
                    <a:pt x="859896" y="1563158"/>
                    <a:pt x="812800" y="1533525"/>
                  </a:cubicBezTo>
                  <a:cubicBezTo>
                    <a:pt x="765704" y="1503892"/>
                    <a:pt x="695325" y="1645179"/>
                    <a:pt x="654050" y="1635125"/>
                  </a:cubicBezTo>
                  <a:cubicBezTo>
                    <a:pt x="612775" y="1625071"/>
                    <a:pt x="629179" y="1479550"/>
                    <a:pt x="565150" y="1473200"/>
                  </a:cubicBezTo>
                  <a:cubicBezTo>
                    <a:pt x="501121" y="1466850"/>
                    <a:pt x="295804" y="1631421"/>
                    <a:pt x="269875" y="1597025"/>
                  </a:cubicBezTo>
                  <a:cubicBezTo>
                    <a:pt x="243946" y="1562629"/>
                    <a:pt x="389467" y="1322388"/>
                    <a:pt x="409575" y="1266825"/>
                  </a:cubicBezTo>
                  <a:cubicBezTo>
                    <a:pt x="429683" y="1211263"/>
                    <a:pt x="423333" y="1272646"/>
                    <a:pt x="390525" y="1263650"/>
                  </a:cubicBezTo>
                  <a:cubicBezTo>
                    <a:pt x="357717" y="1254654"/>
                    <a:pt x="233892" y="1248304"/>
                    <a:pt x="212725" y="1212850"/>
                  </a:cubicBezTo>
                  <a:cubicBezTo>
                    <a:pt x="191558" y="1177396"/>
                    <a:pt x="298979" y="1092729"/>
                    <a:pt x="263525" y="1050925"/>
                  </a:cubicBezTo>
                  <a:cubicBezTo>
                    <a:pt x="228071" y="1009121"/>
                    <a:pt x="0" y="1003829"/>
                    <a:pt x="0" y="962025"/>
                  </a:cubicBezTo>
                  <a:cubicBezTo>
                    <a:pt x="0" y="920221"/>
                    <a:pt x="228600" y="855663"/>
                    <a:pt x="263525" y="800100"/>
                  </a:cubicBezTo>
                  <a:cubicBezTo>
                    <a:pt x="298450" y="744538"/>
                    <a:pt x="193675" y="666750"/>
                    <a:pt x="209550" y="628650"/>
                  </a:cubicBezTo>
                  <a:cubicBezTo>
                    <a:pt x="225425" y="590550"/>
                    <a:pt x="356658" y="627592"/>
                    <a:pt x="358775" y="571500"/>
                  </a:cubicBezTo>
                  <a:cubicBezTo>
                    <a:pt x="360892" y="515408"/>
                    <a:pt x="193675" y="321204"/>
                    <a:pt x="222250" y="292100"/>
                  </a:cubicBezTo>
                  <a:cubicBezTo>
                    <a:pt x="250825" y="262996"/>
                    <a:pt x="471488" y="416983"/>
                    <a:pt x="530225" y="396875"/>
                  </a:cubicBezTo>
                  <a:cubicBezTo>
                    <a:pt x="588962" y="376767"/>
                    <a:pt x="532871" y="192088"/>
                    <a:pt x="574675" y="171450"/>
                  </a:cubicBezTo>
                  <a:cubicBezTo>
                    <a:pt x="616479" y="150813"/>
                    <a:pt x="730779" y="301625"/>
                    <a:pt x="781050" y="273050"/>
                  </a:cubicBezTo>
                  <a:cubicBezTo>
                    <a:pt x="831321" y="244475"/>
                    <a:pt x="876300" y="0"/>
                    <a:pt x="876300" y="0"/>
                  </a:cubicBezTo>
                  <a:lnTo>
                    <a:pt x="876300" y="0"/>
                  </a:lnTo>
                </a:path>
              </a:pathLst>
            </a:custGeom>
            <a:solidFill>
              <a:schemeClr val="tx1"/>
            </a:solidFill>
            <a:ln>
              <a:solidFill>
                <a:schemeClr val="accent4">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56" name="フリーフォーム 55"/>
            <p:cNvSpPr/>
            <p:nvPr/>
          </p:nvSpPr>
          <p:spPr>
            <a:xfrm rot="11087261">
              <a:off x="7382718" y="3114615"/>
              <a:ext cx="725558" cy="261621"/>
            </a:xfrm>
            <a:custGeom>
              <a:avLst/>
              <a:gdLst>
                <a:gd name="connsiteX0" fmla="*/ 23812 w 751416"/>
                <a:gd name="connsiteY0" fmla="*/ 67204 h 331258"/>
                <a:gd name="connsiteX1" fmla="*/ 185737 w 751416"/>
                <a:gd name="connsiteY1" fmla="*/ 105304 h 331258"/>
                <a:gd name="connsiteX2" fmla="*/ 312737 w 751416"/>
                <a:gd name="connsiteY2" fmla="*/ 108479 h 331258"/>
                <a:gd name="connsiteX3" fmla="*/ 544512 w 751416"/>
                <a:gd name="connsiteY3" fmla="*/ 73554 h 331258"/>
                <a:gd name="connsiteX4" fmla="*/ 608012 w 751416"/>
                <a:gd name="connsiteY4" fmla="*/ 57679 h 331258"/>
                <a:gd name="connsiteX5" fmla="*/ 728662 w 751416"/>
                <a:gd name="connsiteY5" fmla="*/ 529 h 331258"/>
                <a:gd name="connsiteX6" fmla="*/ 744537 w 751416"/>
                <a:gd name="connsiteY6" fmla="*/ 54504 h 331258"/>
                <a:gd name="connsiteX7" fmla="*/ 719137 w 751416"/>
                <a:gd name="connsiteY7" fmla="*/ 143404 h 331258"/>
                <a:gd name="connsiteX8" fmla="*/ 684212 w 751416"/>
                <a:gd name="connsiteY8" fmla="*/ 200554 h 331258"/>
                <a:gd name="connsiteX9" fmla="*/ 582612 w 751416"/>
                <a:gd name="connsiteY9" fmla="*/ 273579 h 331258"/>
                <a:gd name="connsiteX10" fmla="*/ 455612 w 751416"/>
                <a:gd name="connsiteY10" fmla="*/ 318029 h 331258"/>
                <a:gd name="connsiteX11" fmla="*/ 322262 w 751416"/>
                <a:gd name="connsiteY11" fmla="*/ 327554 h 331258"/>
                <a:gd name="connsiteX12" fmla="*/ 214312 w 751416"/>
                <a:gd name="connsiteY12" fmla="*/ 295804 h 331258"/>
                <a:gd name="connsiteX13" fmla="*/ 106362 w 751416"/>
                <a:gd name="connsiteY13" fmla="*/ 241829 h 331258"/>
                <a:gd name="connsiteX14" fmla="*/ 42862 w 751416"/>
                <a:gd name="connsiteY14" fmla="*/ 184679 h 331258"/>
                <a:gd name="connsiteX15" fmla="*/ 23812 w 751416"/>
                <a:gd name="connsiteY15" fmla="*/ 67204 h 33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1416" h="331258">
                  <a:moveTo>
                    <a:pt x="23812" y="67204"/>
                  </a:moveTo>
                  <a:cubicBezTo>
                    <a:pt x="47624" y="53975"/>
                    <a:pt x="137583" y="98425"/>
                    <a:pt x="185737" y="105304"/>
                  </a:cubicBezTo>
                  <a:cubicBezTo>
                    <a:pt x="233891" y="112183"/>
                    <a:pt x="252941" y="113771"/>
                    <a:pt x="312737" y="108479"/>
                  </a:cubicBezTo>
                  <a:cubicBezTo>
                    <a:pt x="372533" y="103187"/>
                    <a:pt x="495299" y="82021"/>
                    <a:pt x="544512" y="73554"/>
                  </a:cubicBezTo>
                  <a:cubicBezTo>
                    <a:pt x="593725" y="65087"/>
                    <a:pt x="577320" y="69850"/>
                    <a:pt x="608012" y="57679"/>
                  </a:cubicBezTo>
                  <a:cubicBezTo>
                    <a:pt x="638704" y="45508"/>
                    <a:pt x="705908" y="1058"/>
                    <a:pt x="728662" y="529"/>
                  </a:cubicBezTo>
                  <a:cubicBezTo>
                    <a:pt x="751416" y="0"/>
                    <a:pt x="746125" y="30691"/>
                    <a:pt x="744537" y="54504"/>
                  </a:cubicBezTo>
                  <a:cubicBezTo>
                    <a:pt x="742949" y="78317"/>
                    <a:pt x="729191" y="119062"/>
                    <a:pt x="719137" y="143404"/>
                  </a:cubicBezTo>
                  <a:cubicBezTo>
                    <a:pt x="709083" y="167746"/>
                    <a:pt x="706966" y="178858"/>
                    <a:pt x="684212" y="200554"/>
                  </a:cubicBezTo>
                  <a:cubicBezTo>
                    <a:pt x="661458" y="222250"/>
                    <a:pt x="620712" y="254000"/>
                    <a:pt x="582612" y="273579"/>
                  </a:cubicBezTo>
                  <a:cubicBezTo>
                    <a:pt x="544512" y="293158"/>
                    <a:pt x="499004" y="309033"/>
                    <a:pt x="455612" y="318029"/>
                  </a:cubicBezTo>
                  <a:cubicBezTo>
                    <a:pt x="412220" y="327025"/>
                    <a:pt x="362479" y="331258"/>
                    <a:pt x="322262" y="327554"/>
                  </a:cubicBezTo>
                  <a:cubicBezTo>
                    <a:pt x="282045" y="323850"/>
                    <a:pt x="250295" y="310091"/>
                    <a:pt x="214312" y="295804"/>
                  </a:cubicBezTo>
                  <a:cubicBezTo>
                    <a:pt x="178329" y="281517"/>
                    <a:pt x="134937" y="260350"/>
                    <a:pt x="106362" y="241829"/>
                  </a:cubicBezTo>
                  <a:cubicBezTo>
                    <a:pt x="77787" y="223308"/>
                    <a:pt x="56091" y="210608"/>
                    <a:pt x="42862" y="184679"/>
                  </a:cubicBezTo>
                  <a:cubicBezTo>
                    <a:pt x="29633" y="158750"/>
                    <a:pt x="0" y="80433"/>
                    <a:pt x="23812" y="67204"/>
                  </a:cubicBezTo>
                  <a:close/>
                </a:path>
              </a:pathLst>
            </a:cu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7" name="フリーフォーム 56"/>
            <p:cNvSpPr/>
            <p:nvPr/>
          </p:nvSpPr>
          <p:spPr>
            <a:xfrm rot="17031612">
              <a:off x="6694629" y="3270070"/>
              <a:ext cx="320755" cy="271980"/>
            </a:xfrm>
            <a:custGeom>
              <a:avLst/>
              <a:gdLst>
                <a:gd name="connsiteX0" fmla="*/ 292629 w 292629"/>
                <a:gd name="connsiteY0" fmla="*/ 185208 h 243416"/>
                <a:gd name="connsiteX1" fmla="*/ 210079 w 292629"/>
                <a:gd name="connsiteY1" fmla="*/ 153458 h 243416"/>
                <a:gd name="connsiteX2" fmla="*/ 175154 w 292629"/>
                <a:gd name="connsiteY2" fmla="*/ 128058 h 243416"/>
                <a:gd name="connsiteX3" fmla="*/ 146579 w 292629"/>
                <a:gd name="connsiteY3" fmla="*/ 86783 h 243416"/>
                <a:gd name="connsiteX4" fmla="*/ 111654 w 292629"/>
                <a:gd name="connsiteY4" fmla="*/ 20108 h 243416"/>
                <a:gd name="connsiteX5" fmla="*/ 95779 w 292629"/>
                <a:gd name="connsiteY5" fmla="*/ 10583 h 243416"/>
                <a:gd name="connsiteX6" fmla="*/ 54504 w 292629"/>
                <a:gd name="connsiteY6" fmla="*/ 4233 h 243416"/>
                <a:gd name="connsiteX7" fmla="*/ 13229 w 292629"/>
                <a:gd name="connsiteY7" fmla="*/ 35983 h 243416"/>
                <a:gd name="connsiteX8" fmla="*/ 3704 w 292629"/>
                <a:gd name="connsiteY8" fmla="*/ 131233 h 243416"/>
                <a:gd name="connsiteX9" fmla="*/ 35454 w 292629"/>
                <a:gd name="connsiteY9" fmla="*/ 169333 h 243416"/>
                <a:gd name="connsiteX10" fmla="*/ 102129 w 292629"/>
                <a:gd name="connsiteY10" fmla="*/ 175683 h 243416"/>
                <a:gd name="connsiteX11" fmla="*/ 140229 w 292629"/>
                <a:gd name="connsiteY11" fmla="*/ 197908 h 243416"/>
                <a:gd name="connsiteX12" fmla="*/ 200554 w 292629"/>
                <a:gd name="connsiteY12" fmla="*/ 216958 h 243416"/>
                <a:gd name="connsiteX13" fmla="*/ 245004 w 292629"/>
                <a:gd name="connsiteY13" fmla="*/ 239183 h 243416"/>
                <a:gd name="connsiteX14" fmla="*/ 279929 w 292629"/>
                <a:gd name="connsiteY14" fmla="*/ 242358 h 243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2629" h="243416">
                  <a:moveTo>
                    <a:pt x="292629" y="185208"/>
                  </a:moveTo>
                  <a:cubicBezTo>
                    <a:pt x="261143" y="174095"/>
                    <a:pt x="229658" y="162983"/>
                    <a:pt x="210079" y="153458"/>
                  </a:cubicBezTo>
                  <a:cubicBezTo>
                    <a:pt x="190500" y="143933"/>
                    <a:pt x="185737" y="139170"/>
                    <a:pt x="175154" y="128058"/>
                  </a:cubicBezTo>
                  <a:cubicBezTo>
                    <a:pt x="164571" y="116946"/>
                    <a:pt x="157162" y="104775"/>
                    <a:pt x="146579" y="86783"/>
                  </a:cubicBezTo>
                  <a:cubicBezTo>
                    <a:pt x="135996" y="68791"/>
                    <a:pt x="120121" y="32808"/>
                    <a:pt x="111654" y="20108"/>
                  </a:cubicBezTo>
                  <a:cubicBezTo>
                    <a:pt x="103187" y="7408"/>
                    <a:pt x="105304" y="13229"/>
                    <a:pt x="95779" y="10583"/>
                  </a:cubicBezTo>
                  <a:cubicBezTo>
                    <a:pt x="86254" y="7937"/>
                    <a:pt x="68262" y="0"/>
                    <a:pt x="54504" y="4233"/>
                  </a:cubicBezTo>
                  <a:cubicBezTo>
                    <a:pt x="40746" y="8466"/>
                    <a:pt x="21696" y="14816"/>
                    <a:pt x="13229" y="35983"/>
                  </a:cubicBezTo>
                  <a:cubicBezTo>
                    <a:pt x="4762" y="57150"/>
                    <a:pt x="0" y="109008"/>
                    <a:pt x="3704" y="131233"/>
                  </a:cubicBezTo>
                  <a:cubicBezTo>
                    <a:pt x="7408" y="153458"/>
                    <a:pt x="19050" y="161925"/>
                    <a:pt x="35454" y="169333"/>
                  </a:cubicBezTo>
                  <a:cubicBezTo>
                    <a:pt x="51858" y="176741"/>
                    <a:pt x="84666" y="170920"/>
                    <a:pt x="102129" y="175683"/>
                  </a:cubicBezTo>
                  <a:cubicBezTo>
                    <a:pt x="119592" y="180446"/>
                    <a:pt x="123825" y="191029"/>
                    <a:pt x="140229" y="197908"/>
                  </a:cubicBezTo>
                  <a:cubicBezTo>
                    <a:pt x="156633" y="204787"/>
                    <a:pt x="183092" y="210079"/>
                    <a:pt x="200554" y="216958"/>
                  </a:cubicBezTo>
                  <a:cubicBezTo>
                    <a:pt x="218016" y="223837"/>
                    <a:pt x="231775" y="234950"/>
                    <a:pt x="245004" y="239183"/>
                  </a:cubicBezTo>
                  <a:cubicBezTo>
                    <a:pt x="258233" y="243416"/>
                    <a:pt x="279929" y="242358"/>
                    <a:pt x="279929" y="242358"/>
                  </a:cubicBezTo>
                </a:path>
              </a:pathLst>
            </a:custGeom>
            <a:solidFill>
              <a:srgbClr val="8064A2"/>
            </a:solidFill>
            <a:ln>
              <a:solidFill>
                <a:srgbClr val="632523"/>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58" name="八角形 57"/>
            <p:cNvSpPr/>
            <p:nvPr/>
          </p:nvSpPr>
          <p:spPr>
            <a:xfrm>
              <a:off x="7863191" y="2900932"/>
              <a:ext cx="90484" cy="60309"/>
            </a:xfrm>
            <a:prstGeom prst="octagon">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9" name="八角形 58"/>
            <p:cNvSpPr/>
            <p:nvPr/>
          </p:nvSpPr>
          <p:spPr>
            <a:xfrm>
              <a:off x="7493713" y="2931086"/>
              <a:ext cx="90484" cy="60309"/>
            </a:xfrm>
            <a:prstGeom prst="octagon">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60" name="正方形/長方形 59">
              <a:extLst>
                <a:ext uri="{FF2B5EF4-FFF2-40B4-BE49-F238E27FC236}">
                  <a16:creationId xmlns:a16="http://schemas.microsoft.com/office/drawing/2014/main" id="{20A19452-A24D-4758-91A0-D1F383C249CE}"/>
                </a:ext>
              </a:extLst>
            </p:cNvPr>
            <p:cNvSpPr/>
            <p:nvPr/>
          </p:nvSpPr>
          <p:spPr>
            <a:xfrm>
              <a:off x="8129880" y="1716158"/>
              <a:ext cx="740908" cy="400110"/>
            </a:xfrm>
            <a:prstGeom prst="rect">
              <a:avLst/>
            </a:prstGeom>
            <a:ln w="28575" cap="flat" cmpd="sng" algn="ctr">
              <a:noFill/>
              <a:prstDash val="solid"/>
              <a:round/>
              <a:headEnd type="none" w="med" len="med"/>
              <a:tailEnd type="none" w="med" len="med"/>
            </a:ln>
          </p:spPr>
          <p:txBody>
            <a:bodyPr wrap="none">
              <a:spAutoFit/>
            </a:bodyPr>
            <a:lstStyle/>
            <a:p>
              <a:r>
                <a:rPr lang="en-US" altLang="ja-JP" sz="2000" b="1" dirty="0">
                  <a:solidFill>
                    <a:srgbClr val="000000"/>
                  </a:solidFill>
                  <a:latin typeface="Times New Roman"/>
                  <a:ea typeface="ＭＳ Ｐゴシック"/>
                  <a:cs typeface="Times New Roman"/>
                </a:rPr>
                <a:t>PD-1</a:t>
              </a:r>
              <a:endParaRPr lang="ja-JP" altLang="en-US" sz="2000" b="1" dirty="0">
                <a:solidFill>
                  <a:srgbClr val="000000"/>
                </a:solidFill>
                <a:latin typeface="Times New Roman"/>
                <a:cs typeface="Times New Roman"/>
              </a:endParaRPr>
            </a:p>
          </p:txBody>
        </p:sp>
        <p:sp>
          <p:nvSpPr>
            <p:cNvPr id="61" name="減算記号 60">
              <a:extLst>
                <a:ext uri="{FF2B5EF4-FFF2-40B4-BE49-F238E27FC236}">
                  <a16:creationId xmlns:a16="http://schemas.microsoft.com/office/drawing/2014/main" id="{F4B14946-6683-4BCE-9678-D37181020308}"/>
                </a:ext>
              </a:extLst>
            </p:cNvPr>
            <p:cNvSpPr/>
            <p:nvPr/>
          </p:nvSpPr>
          <p:spPr>
            <a:xfrm rot="7327662">
              <a:off x="8242057" y="2157733"/>
              <a:ext cx="309503" cy="436032"/>
            </a:xfrm>
            <a:prstGeom prst="mathMinus">
              <a:avLst/>
            </a:prstGeom>
            <a:ln/>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sysClr val="window" lastClr="FFFFFF"/>
                </a:solidFill>
                <a:effectLst/>
                <a:uLnTx/>
                <a:uFillTx/>
                <a:latin typeface="Calisto MT"/>
                <a:ea typeface="ＭＳ Ｐ明朝"/>
                <a:cs typeface="+mn-cs"/>
              </a:endParaRPr>
            </a:p>
          </p:txBody>
        </p:sp>
        <p:sp>
          <p:nvSpPr>
            <p:cNvPr id="62" name="パイ 61">
              <a:extLst>
                <a:ext uri="{FF2B5EF4-FFF2-40B4-BE49-F238E27FC236}">
                  <a16:creationId xmlns:a16="http://schemas.microsoft.com/office/drawing/2014/main" id="{3D1A80F0-D660-4E18-911F-61774D0BF1F0}"/>
                </a:ext>
              </a:extLst>
            </p:cNvPr>
            <p:cNvSpPr/>
            <p:nvPr/>
          </p:nvSpPr>
          <p:spPr>
            <a:xfrm rot="21017234">
              <a:off x="8335262" y="2043698"/>
              <a:ext cx="373620" cy="346416"/>
            </a:xfrm>
            <a:prstGeom prst="pie">
              <a:avLst/>
            </a:prstGeom>
            <a:ln/>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sysClr val="window" lastClr="FFFFFF"/>
                </a:solidFill>
                <a:effectLst/>
                <a:uLnTx/>
                <a:uFillTx/>
                <a:latin typeface="Calisto MT"/>
                <a:ea typeface="ＭＳ Ｐ明朝"/>
                <a:cs typeface="+mn-cs"/>
              </a:endParaRPr>
            </a:p>
          </p:txBody>
        </p:sp>
        <p:sp>
          <p:nvSpPr>
            <p:cNvPr id="63" name="乗算記号 62"/>
            <p:cNvSpPr/>
            <p:nvPr/>
          </p:nvSpPr>
          <p:spPr>
            <a:xfrm>
              <a:off x="7222004" y="2798645"/>
              <a:ext cx="356137" cy="278186"/>
            </a:xfrm>
            <a:prstGeom prst="mathMultiply">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64" name="乗算記号 63"/>
            <p:cNvSpPr/>
            <p:nvPr/>
          </p:nvSpPr>
          <p:spPr>
            <a:xfrm>
              <a:off x="7761792" y="2761839"/>
              <a:ext cx="356137" cy="278186"/>
            </a:xfrm>
            <a:prstGeom prst="mathMultiply">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65" name="正方形/長方形 64">
              <a:extLst>
                <a:ext uri="{FF2B5EF4-FFF2-40B4-BE49-F238E27FC236}">
                  <a16:creationId xmlns:a16="http://schemas.microsoft.com/office/drawing/2014/main" id="{20A19452-A24D-4758-91A0-D1F383C249CE}"/>
                </a:ext>
              </a:extLst>
            </p:cNvPr>
            <p:cNvSpPr/>
            <p:nvPr/>
          </p:nvSpPr>
          <p:spPr>
            <a:xfrm>
              <a:off x="6517021" y="1698163"/>
              <a:ext cx="764252" cy="400110"/>
            </a:xfrm>
            <a:prstGeom prst="rect">
              <a:avLst/>
            </a:prstGeom>
            <a:ln w="28575" cap="flat" cmpd="sng" algn="ctr">
              <a:noFill/>
              <a:prstDash val="solid"/>
              <a:round/>
              <a:headEnd type="none" w="med" len="med"/>
              <a:tailEnd type="none" w="med" len="med"/>
            </a:ln>
          </p:spPr>
          <p:txBody>
            <a:bodyPr wrap="none">
              <a:spAutoFit/>
            </a:bodyPr>
            <a:lstStyle/>
            <a:p>
              <a:r>
                <a:rPr lang="en-US" altLang="ja-JP" sz="2000" b="1" dirty="0">
                  <a:solidFill>
                    <a:srgbClr val="000000"/>
                  </a:solidFill>
                  <a:latin typeface="Times New Roman"/>
                  <a:cs typeface="Times New Roman"/>
                </a:rPr>
                <a:t>Tim3</a:t>
              </a:r>
              <a:endParaRPr lang="ja-JP" altLang="en-US" sz="2000" b="1" dirty="0">
                <a:solidFill>
                  <a:srgbClr val="000000"/>
                </a:solidFill>
                <a:latin typeface="Times New Roman"/>
                <a:cs typeface="Times New Roman"/>
              </a:endParaRPr>
            </a:p>
          </p:txBody>
        </p:sp>
      </p:grpSp>
      <p:sp>
        <p:nvSpPr>
          <p:cNvPr id="66" name="正方形/長方形 65">
            <a:extLst>
              <a:ext uri="{FF2B5EF4-FFF2-40B4-BE49-F238E27FC236}">
                <a16:creationId xmlns:a16="http://schemas.microsoft.com/office/drawing/2014/main" id="{20A19452-A24D-4758-91A0-D1F383C249CE}"/>
              </a:ext>
            </a:extLst>
          </p:cNvPr>
          <p:cNvSpPr/>
          <p:nvPr/>
        </p:nvSpPr>
        <p:spPr>
          <a:xfrm>
            <a:off x="4980510" y="5039530"/>
            <a:ext cx="1942530" cy="369332"/>
          </a:xfrm>
          <a:prstGeom prst="rect">
            <a:avLst/>
          </a:prstGeom>
          <a:solidFill>
            <a:schemeClr val="tx1"/>
          </a:solidFill>
          <a:ln w="28575" cap="flat" cmpd="sng" algn="ctr">
            <a:solidFill>
              <a:srgbClr val="000000"/>
            </a:solidFill>
            <a:prstDash val="solid"/>
            <a:round/>
            <a:headEnd type="none" w="med" len="med"/>
            <a:tailEnd type="none" w="med" len="med"/>
          </a:ln>
        </p:spPr>
        <p:txBody>
          <a:bodyPr wrap="none" anchor="ctr">
            <a:spAutoFit/>
          </a:bodyPr>
          <a:lstStyle/>
          <a:p>
            <a:pPr algn="ctr"/>
            <a:r>
              <a:rPr lang="ja-JP" altLang="en-US" i="1" dirty="0">
                <a:solidFill>
                  <a:srgbClr val="FFFFFF"/>
                </a:solidFill>
                <a:latin typeface="Times New Roman"/>
                <a:cs typeface="Times New Roman"/>
              </a:rPr>
              <a:t>悪玉キラー</a:t>
            </a:r>
            <a:r>
              <a:rPr lang="en-US" altLang="ja-JP" i="1" dirty="0">
                <a:solidFill>
                  <a:srgbClr val="FFFFFF"/>
                </a:solidFill>
                <a:latin typeface="Times New Roman"/>
                <a:cs typeface="Times New Roman"/>
              </a:rPr>
              <a:t>T</a:t>
            </a:r>
            <a:r>
              <a:rPr lang="ja-JP" altLang="en-US" i="1" dirty="0">
                <a:solidFill>
                  <a:srgbClr val="FFFFFF"/>
                </a:solidFill>
                <a:latin typeface="Times New Roman"/>
                <a:cs typeface="Times New Roman"/>
              </a:rPr>
              <a:t>細胞</a:t>
            </a:r>
            <a:endParaRPr lang="en-US" altLang="ja-JP" i="1" dirty="0">
              <a:solidFill>
                <a:srgbClr val="FFFFFF"/>
              </a:solidFill>
              <a:latin typeface="Times New Roman"/>
              <a:cs typeface="Times New Roman"/>
            </a:endParaRPr>
          </a:p>
        </p:txBody>
      </p:sp>
      <p:pic>
        <p:nvPicPr>
          <p:cNvPr id="77" name="図 76"/>
          <p:cNvPicPr>
            <a:picLocks noChangeAspect="1"/>
          </p:cNvPicPr>
          <p:nvPr/>
        </p:nvPicPr>
        <p:blipFill>
          <a:blip r:embed="rId2"/>
          <a:stretch>
            <a:fillRect/>
          </a:stretch>
        </p:blipFill>
        <p:spPr>
          <a:xfrm>
            <a:off x="5780965" y="3136429"/>
            <a:ext cx="289323" cy="292014"/>
          </a:xfrm>
          <a:prstGeom prst="rect">
            <a:avLst/>
          </a:prstGeom>
        </p:spPr>
      </p:pic>
      <p:pic>
        <p:nvPicPr>
          <p:cNvPr id="78" name="図 77"/>
          <p:cNvPicPr>
            <a:picLocks noChangeAspect="1"/>
          </p:cNvPicPr>
          <p:nvPr/>
        </p:nvPicPr>
        <p:blipFill>
          <a:blip r:embed="rId2"/>
          <a:stretch>
            <a:fillRect/>
          </a:stretch>
        </p:blipFill>
        <p:spPr>
          <a:xfrm>
            <a:off x="6005781" y="4063013"/>
            <a:ext cx="289323" cy="292014"/>
          </a:xfrm>
          <a:prstGeom prst="rect">
            <a:avLst/>
          </a:prstGeom>
        </p:spPr>
      </p:pic>
      <p:pic>
        <p:nvPicPr>
          <p:cNvPr id="79" name="図 78"/>
          <p:cNvPicPr>
            <a:picLocks noChangeAspect="1"/>
          </p:cNvPicPr>
          <p:nvPr/>
        </p:nvPicPr>
        <p:blipFill>
          <a:blip r:embed="rId2"/>
          <a:stretch>
            <a:fillRect/>
          </a:stretch>
        </p:blipFill>
        <p:spPr>
          <a:xfrm>
            <a:off x="5569833" y="4196031"/>
            <a:ext cx="289323" cy="292014"/>
          </a:xfrm>
          <a:prstGeom prst="rect">
            <a:avLst/>
          </a:prstGeom>
        </p:spPr>
      </p:pic>
      <p:pic>
        <p:nvPicPr>
          <p:cNvPr id="80" name="図 79"/>
          <p:cNvPicPr>
            <a:picLocks noChangeAspect="1"/>
          </p:cNvPicPr>
          <p:nvPr/>
        </p:nvPicPr>
        <p:blipFill>
          <a:blip r:embed="rId2"/>
          <a:stretch>
            <a:fillRect/>
          </a:stretch>
        </p:blipFill>
        <p:spPr>
          <a:xfrm>
            <a:off x="6326648" y="3699701"/>
            <a:ext cx="289323" cy="292014"/>
          </a:xfrm>
          <a:prstGeom prst="rect">
            <a:avLst/>
          </a:prstGeom>
        </p:spPr>
      </p:pic>
      <p:pic>
        <p:nvPicPr>
          <p:cNvPr id="81" name="図 80"/>
          <p:cNvPicPr>
            <a:picLocks noChangeAspect="1"/>
          </p:cNvPicPr>
          <p:nvPr/>
        </p:nvPicPr>
        <p:blipFill>
          <a:blip r:embed="rId2"/>
          <a:stretch>
            <a:fillRect/>
          </a:stretch>
        </p:blipFill>
        <p:spPr>
          <a:xfrm>
            <a:off x="5274110" y="3789219"/>
            <a:ext cx="289323" cy="292014"/>
          </a:xfrm>
          <a:prstGeom prst="rect">
            <a:avLst/>
          </a:prstGeom>
        </p:spPr>
      </p:pic>
      <p:pic>
        <p:nvPicPr>
          <p:cNvPr id="82" name="図 81"/>
          <p:cNvPicPr>
            <a:picLocks noChangeAspect="1"/>
          </p:cNvPicPr>
          <p:nvPr/>
        </p:nvPicPr>
        <p:blipFill>
          <a:blip r:embed="rId2"/>
          <a:stretch>
            <a:fillRect/>
          </a:stretch>
        </p:blipFill>
        <p:spPr>
          <a:xfrm>
            <a:off x="5716458" y="3983566"/>
            <a:ext cx="289323" cy="292014"/>
          </a:xfrm>
          <a:prstGeom prst="rect">
            <a:avLst/>
          </a:prstGeom>
        </p:spPr>
      </p:pic>
      <p:pic>
        <p:nvPicPr>
          <p:cNvPr id="83" name="図 82"/>
          <p:cNvPicPr>
            <a:picLocks noChangeAspect="1"/>
          </p:cNvPicPr>
          <p:nvPr/>
        </p:nvPicPr>
        <p:blipFill>
          <a:blip r:embed="rId2"/>
          <a:stretch>
            <a:fillRect/>
          </a:stretch>
        </p:blipFill>
        <p:spPr>
          <a:xfrm>
            <a:off x="6037325" y="3043308"/>
            <a:ext cx="289323" cy="292014"/>
          </a:xfrm>
          <a:prstGeom prst="rect">
            <a:avLst/>
          </a:prstGeom>
        </p:spPr>
      </p:pic>
      <p:pic>
        <p:nvPicPr>
          <p:cNvPr id="84" name="図 83"/>
          <p:cNvPicPr>
            <a:picLocks noChangeAspect="1"/>
          </p:cNvPicPr>
          <p:nvPr/>
        </p:nvPicPr>
        <p:blipFill>
          <a:blip r:embed="rId2"/>
          <a:stretch>
            <a:fillRect/>
          </a:stretch>
        </p:blipFill>
        <p:spPr>
          <a:xfrm>
            <a:off x="5478041" y="3136429"/>
            <a:ext cx="289323" cy="292014"/>
          </a:xfrm>
          <a:prstGeom prst="rect">
            <a:avLst/>
          </a:prstGeom>
        </p:spPr>
      </p:pic>
      <p:pic>
        <p:nvPicPr>
          <p:cNvPr id="85" name="図 84"/>
          <p:cNvPicPr>
            <a:picLocks noChangeAspect="1"/>
          </p:cNvPicPr>
          <p:nvPr/>
        </p:nvPicPr>
        <p:blipFill>
          <a:blip r:embed="rId2"/>
          <a:stretch>
            <a:fillRect/>
          </a:stretch>
        </p:blipFill>
        <p:spPr>
          <a:xfrm>
            <a:off x="6277064" y="4038318"/>
            <a:ext cx="289323" cy="292014"/>
          </a:xfrm>
          <a:prstGeom prst="rect">
            <a:avLst/>
          </a:prstGeom>
        </p:spPr>
      </p:pic>
      <p:grpSp>
        <p:nvGrpSpPr>
          <p:cNvPr id="87" name="グループ化 86">
            <a:extLst>
              <a:ext uri="{FF2B5EF4-FFF2-40B4-BE49-F238E27FC236}">
                <a16:creationId xmlns:a16="http://schemas.microsoft.com/office/drawing/2014/main" id="{2555E1C9-706C-5447-83D5-C00187ADD577}"/>
              </a:ext>
            </a:extLst>
          </p:cNvPr>
          <p:cNvGrpSpPr/>
          <p:nvPr/>
        </p:nvGrpSpPr>
        <p:grpSpPr>
          <a:xfrm>
            <a:off x="5871747" y="6386922"/>
            <a:ext cx="3272253" cy="470220"/>
            <a:chOff x="2204639" y="5231194"/>
            <a:chExt cx="3272253" cy="470220"/>
          </a:xfrm>
        </p:grpSpPr>
        <p:pic>
          <p:nvPicPr>
            <p:cNvPr id="88" name="図 87" descr="グラフィック, 挿絵 が含まれている画像&#10;&#10;自動的に生成された説明">
              <a:extLst>
                <a:ext uri="{FF2B5EF4-FFF2-40B4-BE49-F238E27FC236}">
                  <a16:creationId xmlns:a16="http://schemas.microsoft.com/office/drawing/2014/main" id="{9397A2B5-1A8F-7E4E-829E-BA72CC01BE36}"/>
                </a:ext>
              </a:extLst>
            </p:cNvPr>
            <p:cNvPicPr>
              <a:picLocks noChangeAspect="1"/>
            </p:cNvPicPr>
            <p:nvPr/>
          </p:nvPicPr>
          <p:blipFill>
            <a:blip r:embed="rId3"/>
            <a:stretch>
              <a:fillRect/>
            </a:stretch>
          </p:blipFill>
          <p:spPr>
            <a:xfrm>
              <a:off x="2204639" y="5231194"/>
              <a:ext cx="437315" cy="470220"/>
            </a:xfrm>
            <a:prstGeom prst="rect">
              <a:avLst/>
            </a:prstGeom>
          </p:spPr>
        </p:pic>
        <p:sp>
          <p:nvSpPr>
            <p:cNvPr id="89" name="正方形/長方形 88">
              <a:extLst>
                <a:ext uri="{FF2B5EF4-FFF2-40B4-BE49-F238E27FC236}">
                  <a16:creationId xmlns:a16="http://schemas.microsoft.com/office/drawing/2014/main" id="{2D1C5574-4C5D-C747-94C3-3DCFBBA03094}"/>
                </a:ext>
              </a:extLst>
            </p:cNvPr>
            <p:cNvSpPr/>
            <p:nvPr/>
          </p:nvSpPr>
          <p:spPr>
            <a:xfrm>
              <a:off x="2592769" y="5343738"/>
              <a:ext cx="2884123" cy="338554"/>
            </a:xfrm>
            <a:prstGeom prst="rect">
              <a:avLst/>
            </a:prstGeom>
          </p:spPr>
          <p:txBody>
            <a:bodyPr wrap="none">
              <a:spAutoFit/>
            </a:bodyPr>
            <a:lstStyle/>
            <a:p>
              <a:r>
                <a:rPr lang="ja-JP" altLang="en-US" sz="1600" i="1" dirty="0">
                  <a:latin typeface="Times New Roman"/>
                  <a:cs typeface="Times New Roman"/>
                </a:rPr>
                <a:t>くまもと免疫統合医療クリニック</a:t>
              </a:r>
              <a:endParaRPr lang="en-US" altLang="ja-JP" sz="1600" i="1" dirty="0">
                <a:latin typeface="Times New Roman"/>
                <a:cs typeface="Times New Roman"/>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barn(inHorizontal)">
                                      <p:cBhvr>
                                        <p:cTn id="7" dur="500"/>
                                        <p:tgtEl>
                                          <p:spTgt spid="4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barn(inHorizontal)">
                                      <p:cBhvr>
                                        <p:cTn id="12"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p:bld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55285</TotalTime>
  <Words>1207</Words>
  <Application>Microsoft Macintosh PowerPoint</Application>
  <PresentationFormat>画面に合わせる (4:3)</PresentationFormat>
  <Paragraphs>228</Paragraphs>
  <Slides>33</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33</vt:i4>
      </vt:variant>
    </vt:vector>
  </HeadingPairs>
  <TitlesOfParts>
    <vt:vector size="40" baseType="lpstr">
      <vt:lpstr>HGP行書体</vt:lpstr>
      <vt:lpstr>游ゴシック</vt:lpstr>
      <vt:lpstr>Arial</vt:lpstr>
      <vt:lpstr>Calibri</vt:lpstr>
      <vt:lpstr>Calisto MT</vt:lpstr>
      <vt:lpstr>Times New Roman</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医療センター</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赤木 純児</dc:creator>
  <cp:lastModifiedBy>赤木 純児</cp:lastModifiedBy>
  <cp:revision>112</cp:revision>
  <cp:lastPrinted>2020-09-02T06:43:00Z</cp:lastPrinted>
  <dcterms:created xsi:type="dcterms:W3CDTF">2020-08-17T09:27:09Z</dcterms:created>
  <dcterms:modified xsi:type="dcterms:W3CDTF">2020-10-08T08:59:17Z</dcterms:modified>
</cp:coreProperties>
</file>