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/>
  </p:normalViewPr>
  <p:slideViewPr>
    <p:cSldViewPr snapToGrid="0" snapToObjects="1">
      <p:cViewPr varScale="1">
        <p:scale>
          <a:sx n="76" d="100"/>
          <a:sy n="76" d="100"/>
        </p:scale>
        <p:origin x="216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B04829-6091-CA4E-BEC2-79F19DEAE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DFC91BC-06F0-BF45-B4B9-4AF1F3434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4E74DF-6A3C-F847-BB4B-38CC7750B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BB08-6091-214D-ADC0-C71D42AD79E1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190169-A501-414F-9EAD-277F70C0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6D4A7C-2142-5240-B316-026FC27B5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5BF-FB3D-6544-BBC4-FC6007FA3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02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AE138-871A-184E-9E79-435FC03D1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2E0E6B-6EF1-8D44-A592-CBBACDAE2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8B4E22-5AD6-574E-85D4-82E5E3A98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BB08-6091-214D-ADC0-C71D42AD79E1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F6244C-1398-954A-9D19-0A41C3F5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41A7A7-C5C6-0C4D-854F-D6C88301B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5BF-FB3D-6544-BBC4-FC6007FA3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82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646F935-D167-FB41-B157-9BE4F21C7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E83A47-89D7-744B-A275-44102F8EC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5F0DFC-3809-F949-9288-F8436ACF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BB08-6091-214D-ADC0-C71D42AD79E1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0530EE-DF8D-DF43-9A96-3BCF5BFB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9240DD-EC36-F340-B9B5-454BF829B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5BF-FB3D-6544-BBC4-FC6007FA3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88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2D183E-4965-D548-AE3F-F47043F7A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D75477-8449-2341-A8FA-7E9762527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26EEFE-3143-4E4A-B3AC-2EC0FAA2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BB08-6091-214D-ADC0-C71D42AD79E1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A165DF-C927-0A4D-B17C-E6CDA50DC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F8AB9B-AD66-8041-A233-2707E516E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5BF-FB3D-6544-BBC4-FC6007FA3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99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777E93-BD7D-9F4C-9650-18AC260AC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546604-3200-5B45-A9C5-11CA3B6A0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4771C2-9D37-6B49-8C01-771F3A3ED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BB08-6091-214D-ADC0-C71D42AD79E1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E5C8A2-D7E4-E741-9432-7467D48C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891B68-BF3E-164A-812D-87F06A0C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5BF-FB3D-6544-BBC4-FC6007FA3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83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7C071-DF58-7344-A4FE-10FF79443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6F18EF-7164-E44C-9CAB-044363D51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E2E159-3F3B-FD4B-9E4D-908522F52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8AA06E-75E1-1F4F-B9DF-9D807699D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BB08-6091-214D-ADC0-C71D42AD79E1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06B4F7-E7C1-0544-9E02-970C85DCF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E6A2F3-4305-C746-834C-8E5F77CF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5BF-FB3D-6544-BBC4-FC6007FA3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86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A84DB6-0B50-F145-9CC9-9A5BC75D5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4A6711-A3A7-184F-94E8-E0D5788BE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4DD119-2B17-5944-BD90-77772C921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035FA09-57DA-7149-B95C-71801AE89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6EE3DE0-F288-5C40-8923-24B401E3B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D1CF8E5-0EE7-644A-A680-DA2883E47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BB08-6091-214D-ADC0-C71D42AD79E1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F6BDECF-7565-9A4F-85AA-3CAE23C09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E927AF-8DC9-624E-B727-E6AA39CA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5BF-FB3D-6544-BBC4-FC6007FA3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29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BE5711-A407-B840-A354-E032284A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E77CA75-B34E-164F-A10B-16C35BFD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BB08-6091-214D-ADC0-C71D42AD79E1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4E0DD00-B378-8241-B480-51B2843B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F81460-42C6-F142-90E2-9010CEFEB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5BF-FB3D-6544-BBC4-FC6007FA3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68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0B0A075-22E6-3847-AEF1-CFBA31FED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BB08-6091-214D-ADC0-C71D42AD79E1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C9CBDE-63A7-3343-AC93-EC096908F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5D67D2-880A-4947-97F1-5B45C339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5BF-FB3D-6544-BBC4-FC6007FA3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57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3BF076-3160-DC44-A3F6-505241E3C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DB6324-C721-524E-BB62-98BBD82C2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6DD623-B935-B64C-97AC-A046CA77E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AEE8C5-B627-354F-A1B9-B5149138E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BB08-6091-214D-ADC0-C71D42AD79E1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45C3FC-6561-1C43-B443-359086287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F094E5-C3C4-7541-9A05-CEC8E7A8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5BF-FB3D-6544-BBC4-FC6007FA3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16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9616F-1E03-CA4A-AD9C-43E32BA7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5B67066-AE4A-8D46-AF69-54AFC1D38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F70F38-F62D-0246-9F04-7B31A7817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7BED06-A49E-E64B-AD33-D5DE41A14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BB08-6091-214D-ADC0-C71D42AD79E1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147120-5D87-5D4B-B2B2-C5FA2E541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20B8B7-2FC9-9F40-8D72-80E99998B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5BF-FB3D-6544-BBC4-FC6007FA3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1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8F50605-812E-7B4D-989C-02DC6161A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2963D6-B3E8-BC4A-9D4E-11D116D4A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48220C-DAF7-C54C-ADCC-165ED2B4E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BB08-6091-214D-ADC0-C71D42AD79E1}" type="datetimeFigureOut">
              <a:rPr kumimoji="1" lang="ja-JP" altLang="en-US" smtClean="0"/>
              <a:t>2020/10/15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76180F-C49B-ED4E-A046-E74010CAA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7A0A50-69D5-A744-9165-69E01AEE3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95BF-FB3D-6544-BBC4-FC6007FA3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50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D2C904AA-F4C5-5141-8AA2-774DE9EF0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4" y="922029"/>
            <a:ext cx="9363706" cy="543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7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赤木 純児</dc:creator>
  <cp:lastModifiedBy>赤木 純児</cp:lastModifiedBy>
  <cp:revision>2</cp:revision>
  <dcterms:created xsi:type="dcterms:W3CDTF">2020-10-15T07:19:44Z</dcterms:created>
  <dcterms:modified xsi:type="dcterms:W3CDTF">2020-10-15T07:38:03Z</dcterms:modified>
</cp:coreProperties>
</file>